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84" r:id="rId2"/>
    <p:sldId id="287" r:id="rId3"/>
    <p:sldId id="289" r:id="rId4"/>
    <p:sldId id="290" r:id="rId5"/>
    <p:sldId id="291" r:id="rId6"/>
    <p:sldId id="292" r:id="rId7"/>
    <p:sldId id="259" r:id="rId8"/>
    <p:sldId id="296" r:id="rId9"/>
    <p:sldId id="295" r:id="rId10"/>
    <p:sldId id="314" r:id="rId11"/>
    <p:sldId id="260" r:id="rId12"/>
    <p:sldId id="297" r:id="rId13"/>
    <p:sldId id="298" r:id="rId14"/>
    <p:sldId id="261" r:id="rId15"/>
    <p:sldId id="285" r:id="rId16"/>
    <p:sldId id="300" r:id="rId17"/>
    <p:sldId id="303" r:id="rId18"/>
    <p:sldId id="305" r:id="rId19"/>
    <p:sldId id="306" r:id="rId20"/>
    <p:sldId id="307" r:id="rId21"/>
    <p:sldId id="264" r:id="rId22"/>
    <p:sldId id="265" r:id="rId23"/>
    <p:sldId id="266" r:id="rId24"/>
    <p:sldId id="267" r:id="rId25"/>
    <p:sldId id="310" r:id="rId26"/>
    <p:sldId id="311" r:id="rId27"/>
    <p:sldId id="312" r:id="rId28"/>
    <p:sldId id="313" r:id="rId29"/>
    <p:sldId id="270" r:id="rId30"/>
    <p:sldId id="271" r:id="rId31"/>
    <p:sldId id="273" r:id="rId32"/>
    <p:sldId id="274" r:id="rId33"/>
    <p:sldId id="275" r:id="rId34"/>
    <p:sldId id="278" r:id="rId35"/>
    <p:sldId id="281" r:id="rId36"/>
    <p:sldId id="282" r:id="rId37"/>
    <p:sldId id="283" r:id="rId38"/>
    <p:sldId id="276" r:id="rId39"/>
    <p:sldId id="280" r:id="rId40"/>
    <p:sldId id="279" r:id="rId41"/>
    <p:sldId id="258" r:id="rId42"/>
    <p:sldId id="277" r:id="rId43"/>
    <p:sldId id="294" r:id="rId44"/>
    <p:sldId id="293" r:id="rId45"/>
    <p:sldId id="301" r:id="rId46"/>
    <p:sldId id="272" r:id="rId47"/>
    <p:sldId id="299" r:id="rId48"/>
    <p:sldId id="304" r:id="rId49"/>
    <p:sldId id="308" r:id="rId50"/>
  </p:sldIdLst>
  <p:sldSz cx="18288000" cy="10287000"/>
  <p:notesSz cx="10287000" cy="18288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SB 어그로 Medium" panose="02020603020101020101" pitchFamily="18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CF6B"/>
    <a:srgbClr val="FAFAF9"/>
    <a:srgbClr val="FDC95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0" autoAdjust="0"/>
    <p:restoredTop sz="92293" autoAdjust="0"/>
  </p:normalViewPr>
  <p:slideViewPr>
    <p:cSldViewPr>
      <p:cViewPr>
        <p:scale>
          <a:sx n="25" d="100"/>
          <a:sy n="25" d="100"/>
        </p:scale>
        <p:origin x="2472" y="19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A02B8-DFDA-4C79-A485-CA6007FB4417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D1409-25F4-4186-9B2B-A97DD11B46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31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D1409-25F4-4186-9B2B-A97DD11B46B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71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겹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D1409-25F4-4186-9B2B-A97DD11B46B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6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7.png"/><Relationship Id="rId21" Type="http://schemas.openxmlformats.org/officeDocument/2006/relationships/image" Target="../media/image39.pn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4.png"/><Relationship Id="rId11" Type="http://schemas.openxmlformats.org/officeDocument/2006/relationships/image" Target="../media/image29.png"/><Relationship Id="rId24" Type="http://schemas.openxmlformats.org/officeDocument/2006/relationships/image" Target="../media/image42.jp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23" Type="http://schemas.openxmlformats.org/officeDocument/2006/relationships/image" Target="../media/image41.jpg"/><Relationship Id="rId10" Type="http://schemas.openxmlformats.org/officeDocument/2006/relationships/image" Target="../media/image8.png"/><Relationship Id="rId19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5.png"/><Relationship Id="rId18" Type="http://schemas.openxmlformats.org/officeDocument/2006/relationships/image" Target="../media/image42.jp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44.png"/><Relationship Id="rId17" Type="http://schemas.openxmlformats.org/officeDocument/2006/relationships/image" Target="../media/image41.jp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0.jpg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4.png"/><Relationship Id="rId11" Type="http://schemas.openxmlformats.org/officeDocument/2006/relationships/image" Target="../media/image43.png"/><Relationship Id="rId5" Type="http://schemas.openxmlformats.org/officeDocument/2006/relationships/image" Target="../media/image26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43.png"/><Relationship Id="rId11" Type="http://schemas.openxmlformats.org/officeDocument/2006/relationships/image" Target="../media/image17.png"/><Relationship Id="rId5" Type="http://schemas.openxmlformats.org/officeDocument/2006/relationships/image" Target="../media/image26.png"/><Relationship Id="rId15" Type="http://schemas.openxmlformats.org/officeDocument/2006/relationships/image" Target="../media/image45.pn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4.png"/><Relationship Id="rId11" Type="http://schemas.openxmlformats.org/officeDocument/2006/relationships/image" Target="../media/image46.png"/><Relationship Id="rId5" Type="http://schemas.openxmlformats.org/officeDocument/2006/relationships/image" Target="../media/image26.pn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8.png"/><Relationship Id="rId11" Type="http://schemas.openxmlformats.org/officeDocument/2006/relationships/image" Target="../media/image14.png"/><Relationship Id="rId5" Type="http://schemas.openxmlformats.org/officeDocument/2006/relationships/image" Target="../media/image26.png"/><Relationship Id="rId15" Type="http://schemas.openxmlformats.org/officeDocument/2006/relationships/image" Target="../media/image8.png"/><Relationship Id="rId10" Type="http://schemas.openxmlformats.org/officeDocument/2006/relationships/image" Target="../media/image47.png"/><Relationship Id="rId4" Type="http://schemas.openxmlformats.org/officeDocument/2006/relationships/image" Target="../media/image25.png"/><Relationship Id="rId9" Type="http://schemas.openxmlformats.org/officeDocument/2006/relationships/image" Target="../media/image46.pn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8.png"/><Relationship Id="rId11" Type="http://schemas.openxmlformats.org/officeDocument/2006/relationships/image" Target="../media/image17.png"/><Relationship Id="rId5" Type="http://schemas.openxmlformats.org/officeDocument/2006/relationships/image" Target="../media/image38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8.png"/><Relationship Id="rId18" Type="http://schemas.openxmlformats.org/officeDocument/2006/relationships/image" Target="../media/image53.png"/><Relationship Id="rId3" Type="http://schemas.openxmlformats.org/officeDocument/2006/relationships/video" Target="../media/media1.mp4"/><Relationship Id="rId21" Type="http://schemas.openxmlformats.org/officeDocument/2006/relationships/image" Target="../media/image56.png"/><Relationship Id="rId7" Type="http://schemas.openxmlformats.org/officeDocument/2006/relationships/image" Target="../media/image48.png"/><Relationship Id="rId12" Type="http://schemas.openxmlformats.org/officeDocument/2006/relationships/image" Target="../media/image1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microsoft.com/office/2007/relationships/media" Target="../media/media1.mp4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8.png"/><Relationship Id="rId11" Type="http://schemas.openxmlformats.org/officeDocument/2006/relationships/image" Target="../media/image16.png"/><Relationship Id="rId24" Type="http://schemas.openxmlformats.org/officeDocument/2006/relationships/image" Target="../media/image59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15.png"/><Relationship Id="rId19" Type="http://schemas.openxmlformats.org/officeDocument/2006/relationships/image" Target="../media/image5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7.png"/><Relationship Id="rId18" Type="http://schemas.openxmlformats.org/officeDocument/2006/relationships/image" Target="../media/image39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1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48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8.png"/><Relationship Id="rId20" Type="http://schemas.openxmlformats.org/officeDocument/2006/relationships/image" Target="../media/image15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59.png"/><Relationship Id="rId23" Type="http://schemas.openxmlformats.org/officeDocument/2006/relationships/image" Target="../media/image8.png"/><Relationship Id="rId28" Type="http://schemas.openxmlformats.org/officeDocument/2006/relationships/image" Target="../media/image53.png"/><Relationship Id="rId10" Type="http://schemas.openxmlformats.org/officeDocument/2006/relationships/image" Target="../media/image65.png"/><Relationship Id="rId19" Type="http://schemas.openxmlformats.org/officeDocument/2006/relationships/image" Target="../media/image14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64.png"/><Relationship Id="rId14" Type="http://schemas.openxmlformats.org/officeDocument/2006/relationships/image" Target="../media/image58.png"/><Relationship Id="rId22" Type="http://schemas.openxmlformats.org/officeDocument/2006/relationships/image" Target="../media/image1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9.png"/><Relationship Id="rId18" Type="http://schemas.openxmlformats.org/officeDocument/2006/relationships/image" Target="../media/image15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8.png"/><Relationship Id="rId7" Type="http://schemas.openxmlformats.org/officeDocument/2006/relationships/image" Target="../media/image62.png"/><Relationship Id="rId12" Type="http://schemas.openxmlformats.org/officeDocument/2006/relationships/image" Target="../media/image58.png"/><Relationship Id="rId17" Type="http://schemas.openxmlformats.org/officeDocument/2006/relationships/image" Target="../media/image14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9.png"/><Relationship Id="rId20" Type="http://schemas.openxmlformats.org/officeDocument/2006/relationships/image" Target="../media/image17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61.png"/><Relationship Id="rId11" Type="http://schemas.openxmlformats.org/officeDocument/2006/relationships/image" Target="../media/image57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48.png"/><Relationship Id="rId23" Type="http://schemas.openxmlformats.org/officeDocument/2006/relationships/image" Target="../media/image65.png"/><Relationship Id="rId28" Type="http://schemas.openxmlformats.org/officeDocument/2006/relationships/image" Target="../media/image53.png"/><Relationship Id="rId10" Type="http://schemas.openxmlformats.org/officeDocument/2006/relationships/image" Target="../media/image67.png"/><Relationship Id="rId19" Type="http://schemas.openxmlformats.org/officeDocument/2006/relationships/image" Target="../media/image16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66.png"/><Relationship Id="rId14" Type="http://schemas.openxmlformats.org/officeDocument/2006/relationships/image" Target="../media/image38.png"/><Relationship Id="rId22" Type="http://schemas.openxmlformats.org/officeDocument/2006/relationships/image" Target="../media/image64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8.png"/><Relationship Id="rId18" Type="http://schemas.openxmlformats.org/officeDocument/2006/relationships/image" Target="../media/image17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65.png"/><Relationship Id="rId7" Type="http://schemas.openxmlformats.org/officeDocument/2006/relationships/image" Target="../media/image62.png"/><Relationship Id="rId12" Type="http://schemas.openxmlformats.org/officeDocument/2006/relationships/image" Target="../media/image38.png"/><Relationship Id="rId17" Type="http://schemas.openxmlformats.org/officeDocument/2006/relationships/image" Target="../media/image16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20" Type="http://schemas.openxmlformats.org/officeDocument/2006/relationships/image" Target="../media/image64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61.png"/><Relationship Id="rId11" Type="http://schemas.openxmlformats.org/officeDocument/2006/relationships/image" Target="../media/image59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23" Type="http://schemas.openxmlformats.org/officeDocument/2006/relationships/image" Target="../media/image67.png"/><Relationship Id="rId28" Type="http://schemas.openxmlformats.org/officeDocument/2006/relationships/image" Target="../media/image53.png"/><Relationship Id="rId10" Type="http://schemas.openxmlformats.org/officeDocument/2006/relationships/image" Target="../media/image58.png"/><Relationship Id="rId19" Type="http://schemas.openxmlformats.org/officeDocument/2006/relationships/image" Target="../media/image8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57.png"/><Relationship Id="rId14" Type="http://schemas.openxmlformats.org/officeDocument/2006/relationships/image" Target="../media/image39.png"/><Relationship Id="rId22" Type="http://schemas.openxmlformats.org/officeDocument/2006/relationships/image" Target="../media/image66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4.png"/><Relationship Id="rId18" Type="http://schemas.openxmlformats.org/officeDocument/2006/relationships/image" Target="../media/image64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67.png"/><Relationship Id="rId7" Type="http://schemas.openxmlformats.org/officeDocument/2006/relationships/image" Target="../media/image57.png"/><Relationship Id="rId12" Type="http://schemas.openxmlformats.org/officeDocument/2006/relationships/image" Target="../media/image39.png"/><Relationship Id="rId17" Type="http://schemas.openxmlformats.org/officeDocument/2006/relationships/image" Target="../media/image8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.png"/><Relationship Id="rId20" Type="http://schemas.openxmlformats.org/officeDocument/2006/relationships/image" Target="../media/image66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1.png"/><Relationship Id="rId11" Type="http://schemas.openxmlformats.org/officeDocument/2006/relationships/image" Target="../media/image48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16.png"/><Relationship Id="rId23" Type="http://schemas.openxmlformats.org/officeDocument/2006/relationships/image" Target="../media/image63.png"/><Relationship Id="rId28" Type="http://schemas.openxmlformats.org/officeDocument/2006/relationships/image" Target="../media/image53.png"/><Relationship Id="rId10" Type="http://schemas.openxmlformats.org/officeDocument/2006/relationships/image" Target="../media/image38.png"/><Relationship Id="rId19" Type="http://schemas.openxmlformats.org/officeDocument/2006/relationships/image" Target="../media/image65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59.png"/><Relationship Id="rId14" Type="http://schemas.openxmlformats.org/officeDocument/2006/relationships/image" Target="../media/image15.png"/><Relationship Id="rId22" Type="http://schemas.openxmlformats.org/officeDocument/2006/relationships/image" Target="../media/image62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57.png"/><Relationship Id="rId26" Type="http://schemas.openxmlformats.org/officeDocument/2006/relationships/image" Target="../media/image63.png"/><Relationship Id="rId39" Type="http://schemas.openxmlformats.org/officeDocument/2006/relationships/image" Target="../media/image87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64.png"/><Relationship Id="rId34" Type="http://schemas.openxmlformats.org/officeDocument/2006/relationships/image" Target="../media/image82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7" Type="http://schemas.openxmlformats.org/officeDocument/2006/relationships/image" Target="../media/image68.png"/><Relationship Id="rId12" Type="http://schemas.openxmlformats.org/officeDocument/2006/relationships/image" Target="../media/image17.png"/><Relationship Id="rId17" Type="http://schemas.openxmlformats.org/officeDocument/2006/relationships/image" Target="../media/image74.png"/><Relationship Id="rId25" Type="http://schemas.openxmlformats.org/officeDocument/2006/relationships/image" Target="../media/image62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Relationship Id="rId46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3.png"/><Relationship Id="rId20" Type="http://schemas.openxmlformats.org/officeDocument/2006/relationships/image" Target="../media/image59.png"/><Relationship Id="rId29" Type="http://schemas.openxmlformats.org/officeDocument/2006/relationships/image" Target="../media/image77.png"/><Relationship Id="rId41" Type="http://schemas.openxmlformats.org/officeDocument/2006/relationships/image" Target="../media/image8.png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24" Type="http://schemas.openxmlformats.org/officeDocument/2006/relationships/image" Target="../media/image67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45" Type="http://schemas.openxmlformats.org/officeDocument/2006/relationships/image" Target="../media/image52.png"/><Relationship Id="rId5" Type="http://schemas.openxmlformats.org/officeDocument/2006/relationships/image" Target="../media/image27.png"/><Relationship Id="rId15" Type="http://schemas.openxmlformats.org/officeDocument/2006/relationships/image" Target="../media/image72.png"/><Relationship Id="rId23" Type="http://schemas.openxmlformats.org/officeDocument/2006/relationships/image" Target="../media/image66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56.png"/><Relationship Id="rId10" Type="http://schemas.openxmlformats.org/officeDocument/2006/relationships/image" Target="../media/image15.png"/><Relationship Id="rId19" Type="http://schemas.openxmlformats.org/officeDocument/2006/relationships/image" Target="../media/image58.png"/><Relationship Id="rId31" Type="http://schemas.openxmlformats.org/officeDocument/2006/relationships/image" Target="../media/image79.png"/><Relationship Id="rId44" Type="http://schemas.openxmlformats.org/officeDocument/2006/relationships/image" Target="../media/image51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4" Type="http://schemas.openxmlformats.org/officeDocument/2006/relationships/image" Target="../media/image71.png"/><Relationship Id="rId22" Type="http://schemas.openxmlformats.org/officeDocument/2006/relationships/image" Target="../media/image65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8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8.png"/><Relationship Id="rId18" Type="http://schemas.openxmlformats.org/officeDocument/2006/relationships/image" Target="../media/image83.png"/><Relationship Id="rId3" Type="http://schemas.openxmlformats.org/officeDocument/2006/relationships/image" Target="../media/image27.png"/><Relationship Id="rId21" Type="http://schemas.openxmlformats.org/officeDocument/2006/relationships/image" Target="../media/image15.png"/><Relationship Id="rId7" Type="http://schemas.openxmlformats.org/officeDocument/2006/relationships/image" Target="../media/image76.png"/><Relationship Id="rId12" Type="http://schemas.openxmlformats.org/officeDocument/2006/relationships/image" Target="../media/image87.png"/><Relationship Id="rId17" Type="http://schemas.openxmlformats.org/officeDocument/2006/relationships/image" Target="../media/image82.png"/><Relationship Id="rId25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1.png"/><Relationship Id="rId20" Type="http://schemas.openxmlformats.org/officeDocument/2006/relationships/image" Target="../media/image14.png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75.png"/><Relationship Id="rId11" Type="http://schemas.openxmlformats.org/officeDocument/2006/relationships/image" Target="../media/image86.png"/><Relationship Id="rId24" Type="http://schemas.openxmlformats.org/officeDocument/2006/relationships/image" Target="../media/image8.png"/><Relationship Id="rId5" Type="http://schemas.openxmlformats.org/officeDocument/2006/relationships/image" Target="../media/image89.png"/><Relationship Id="rId15" Type="http://schemas.openxmlformats.org/officeDocument/2006/relationships/image" Target="../media/image80.png"/><Relationship Id="rId23" Type="http://schemas.openxmlformats.org/officeDocument/2006/relationships/image" Target="../media/image17.png"/><Relationship Id="rId10" Type="http://schemas.openxmlformats.org/officeDocument/2006/relationships/image" Target="../media/image85.png"/><Relationship Id="rId19" Type="http://schemas.openxmlformats.org/officeDocument/2006/relationships/image" Target="../media/image84.png"/><Relationship Id="rId4" Type="http://schemas.openxmlformats.org/officeDocument/2006/relationships/image" Target="../media/image25.png"/><Relationship Id="rId9" Type="http://schemas.openxmlformats.org/officeDocument/2006/relationships/image" Target="../media/image78.png"/><Relationship Id="rId14" Type="http://schemas.openxmlformats.org/officeDocument/2006/relationships/image" Target="../media/image79.png"/><Relationship Id="rId2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14.png"/><Relationship Id="rId3" Type="http://schemas.openxmlformats.org/officeDocument/2006/relationships/image" Target="../media/image27.png"/><Relationship Id="rId21" Type="http://schemas.openxmlformats.org/officeDocument/2006/relationships/image" Target="../media/image87.png"/><Relationship Id="rId7" Type="http://schemas.openxmlformats.org/officeDocument/2006/relationships/image" Target="../media/image25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17.png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8.png"/><Relationship Id="rId11" Type="http://schemas.openxmlformats.org/officeDocument/2006/relationships/image" Target="../media/image77.png"/><Relationship Id="rId24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81.png"/><Relationship Id="rId23" Type="http://schemas.openxmlformats.org/officeDocument/2006/relationships/image" Target="../media/image69.png"/><Relationship Id="rId28" Type="http://schemas.openxmlformats.org/officeDocument/2006/relationships/image" Target="../media/image16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9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15.png"/><Relationship Id="rId30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96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95.png"/><Relationship Id="rId11" Type="http://schemas.openxmlformats.org/officeDocument/2006/relationships/image" Target="../media/image15.png"/><Relationship Id="rId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94.png"/><Relationship Id="rId1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94.png"/><Relationship Id="rId18" Type="http://schemas.openxmlformats.org/officeDocument/2006/relationships/image" Target="../media/image8.png"/><Relationship Id="rId3" Type="http://schemas.openxmlformats.org/officeDocument/2006/relationships/image" Target="../media/image27.png"/><Relationship Id="rId7" Type="http://schemas.openxmlformats.org/officeDocument/2006/relationships/image" Target="../media/image98.png"/><Relationship Id="rId12" Type="http://schemas.openxmlformats.org/officeDocument/2006/relationships/image" Target="../media/image93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25.png"/><Relationship Id="rId15" Type="http://schemas.openxmlformats.org/officeDocument/2006/relationships/image" Target="../media/image15.png"/><Relationship Id="rId10" Type="http://schemas.openxmlformats.org/officeDocument/2006/relationships/image" Target="../media/image100.png"/><Relationship Id="rId4" Type="http://schemas.openxmlformats.org/officeDocument/2006/relationships/image" Target="../media/image28.png"/><Relationship Id="rId9" Type="http://schemas.microsoft.com/office/2007/relationships/hdphoto" Target="../media/hdphoto1.wdp"/><Relationship Id="rId1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94.png"/><Relationship Id="rId18" Type="http://schemas.openxmlformats.org/officeDocument/2006/relationships/image" Target="../media/image8.png"/><Relationship Id="rId3" Type="http://schemas.openxmlformats.org/officeDocument/2006/relationships/image" Target="../media/image27.png"/><Relationship Id="rId7" Type="http://schemas.openxmlformats.org/officeDocument/2006/relationships/image" Target="../media/image101.png"/><Relationship Id="rId12" Type="http://schemas.openxmlformats.org/officeDocument/2006/relationships/image" Target="../media/image93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25.png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99.png"/><Relationship Id="rId1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93.png"/><Relationship Id="rId1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10" Type="http://schemas.openxmlformats.org/officeDocument/2006/relationships/image" Target="../media/image106.png"/><Relationship Id="rId19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105.svg"/><Relationship Id="rId1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6.png"/><Relationship Id="rId3" Type="http://schemas.openxmlformats.org/officeDocument/2006/relationships/image" Target="../media/image2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20" Type="http://schemas.openxmlformats.org/officeDocument/2006/relationships/image" Target="../media/image8.pn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25.png"/><Relationship Id="rId15" Type="http://schemas.openxmlformats.org/officeDocument/2006/relationships/image" Target="../media/image94.png"/><Relationship Id="rId10" Type="http://schemas.openxmlformats.org/officeDocument/2006/relationships/image" Target="../media/image106.png"/><Relationship Id="rId19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105.svg"/><Relationship Id="rId1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10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25.png"/><Relationship Id="rId11" Type="http://schemas.openxmlformats.org/officeDocument/2006/relationships/image" Target="../media/image15.png"/><Relationship Id="rId5" Type="http://schemas.openxmlformats.org/officeDocument/2006/relationships/image" Target="../media/image28.png"/><Relationship Id="rId10" Type="http://schemas.openxmlformats.org/officeDocument/2006/relationships/image" Target="../media/image14.png"/><Relationship Id="rId4" Type="http://schemas.openxmlformats.org/officeDocument/2006/relationships/image" Target="../media/image109.png"/><Relationship Id="rId9" Type="http://schemas.openxmlformats.org/officeDocument/2006/relationships/image" Target="../media/image94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6.png"/><Relationship Id="rId5" Type="http://schemas.openxmlformats.org/officeDocument/2006/relationships/image" Target="../media/image5.png"/><Relationship Id="rId15" Type="http://schemas.openxmlformats.org/officeDocument/2006/relationships/image" Target="../media/image118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6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8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4.png"/><Relationship Id="rId11" Type="http://schemas.openxmlformats.org/officeDocument/2006/relationships/image" Target="../media/image2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9.png"/><Relationship Id="rId9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4.png"/><Relationship Id="rId1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10" Type="http://schemas.openxmlformats.org/officeDocument/2006/relationships/image" Target="../media/image31.png"/><Relationship Id="rId19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Relationship Id="rId1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3.png"/><Relationship Id="rId18" Type="http://schemas.openxmlformats.org/officeDocument/2006/relationships/image" Target="../media/image16.png"/><Relationship Id="rId3" Type="http://schemas.openxmlformats.org/officeDocument/2006/relationships/image" Target="../media/image27.png"/><Relationship Id="rId21" Type="http://schemas.openxmlformats.org/officeDocument/2006/relationships/image" Target="../media/image94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20" Type="http://schemas.openxmlformats.org/officeDocument/2006/relationships/image" Target="../media/image8.png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7.png"/><Relationship Id="rId10" Type="http://schemas.openxmlformats.org/officeDocument/2006/relationships/image" Target="../media/image30.png"/><Relationship Id="rId19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7.png"/><Relationship Id="rId18" Type="http://schemas.openxmlformats.org/officeDocument/2006/relationships/image" Target="../media/image39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16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17" Type="http://schemas.openxmlformats.org/officeDocument/2006/relationships/image" Target="../media/image48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8.png"/><Relationship Id="rId20" Type="http://schemas.openxmlformats.org/officeDocument/2006/relationships/image" Target="../media/image15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59.png"/><Relationship Id="rId23" Type="http://schemas.openxmlformats.org/officeDocument/2006/relationships/image" Target="../media/image8.png"/><Relationship Id="rId28" Type="http://schemas.openxmlformats.org/officeDocument/2006/relationships/image" Target="../media/image53.png"/><Relationship Id="rId10" Type="http://schemas.openxmlformats.org/officeDocument/2006/relationships/image" Target="../media/image65.png"/><Relationship Id="rId19" Type="http://schemas.openxmlformats.org/officeDocument/2006/relationships/image" Target="../media/image14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63.png"/><Relationship Id="rId14" Type="http://schemas.openxmlformats.org/officeDocument/2006/relationships/image" Target="../media/image58.png"/><Relationship Id="rId22" Type="http://schemas.openxmlformats.org/officeDocument/2006/relationships/image" Target="../media/image1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5.png"/><Relationship Id="rId18" Type="http://schemas.openxmlformats.org/officeDocument/2006/relationships/image" Target="../media/image32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37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12.png"/><Relationship Id="rId11" Type="http://schemas.openxmlformats.org/officeDocument/2006/relationships/image" Target="../media/image25.png"/><Relationship Id="rId5" Type="http://schemas.openxmlformats.org/officeDocument/2006/relationships/image" Target="../media/image121.png"/><Relationship Id="rId15" Type="http://schemas.openxmlformats.org/officeDocument/2006/relationships/image" Target="../media/image29.png"/><Relationship Id="rId10" Type="http://schemas.openxmlformats.org/officeDocument/2006/relationships/image" Target="../media/image120.png"/><Relationship Id="rId19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Relationship Id="rId5" Type="http://schemas.openxmlformats.org/officeDocument/2006/relationships/image" Target="../media/image122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57.png"/><Relationship Id="rId18" Type="http://schemas.openxmlformats.org/officeDocument/2006/relationships/image" Target="../media/image39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1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48.png"/><Relationship Id="rId25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8.png"/><Relationship Id="rId20" Type="http://schemas.openxmlformats.org/officeDocument/2006/relationships/image" Target="../media/image15.png"/><Relationship Id="rId29" Type="http://schemas.openxmlformats.org/officeDocument/2006/relationships/image" Target="../media/image54.png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49.png"/><Relationship Id="rId5" Type="http://schemas.openxmlformats.org/officeDocument/2006/relationships/image" Target="../media/image25.png"/><Relationship Id="rId15" Type="http://schemas.openxmlformats.org/officeDocument/2006/relationships/image" Target="../media/image59.png"/><Relationship Id="rId23" Type="http://schemas.openxmlformats.org/officeDocument/2006/relationships/image" Target="../media/image8.png"/><Relationship Id="rId28" Type="http://schemas.openxmlformats.org/officeDocument/2006/relationships/image" Target="../media/image53.png"/><Relationship Id="rId10" Type="http://schemas.openxmlformats.org/officeDocument/2006/relationships/image" Target="../media/image65.png"/><Relationship Id="rId19" Type="http://schemas.openxmlformats.org/officeDocument/2006/relationships/image" Target="../media/image14.png"/><Relationship Id="rId31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64.png"/><Relationship Id="rId14" Type="http://schemas.openxmlformats.org/officeDocument/2006/relationships/image" Target="../media/image58.png"/><Relationship Id="rId22" Type="http://schemas.openxmlformats.org/officeDocument/2006/relationships/image" Target="../media/image1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123.png"/><Relationship Id="rId26" Type="http://schemas.openxmlformats.org/officeDocument/2006/relationships/image" Target="../media/image128.png"/><Relationship Id="rId39" Type="http://schemas.openxmlformats.org/officeDocument/2006/relationships/image" Target="../media/image136.png"/><Relationship Id="rId3" Type="http://schemas.openxmlformats.org/officeDocument/2006/relationships/image" Target="../media/image28.png"/><Relationship Id="rId21" Type="http://schemas.openxmlformats.org/officeDocument/2006/relationships/image" Target="../media/image124.png"/><Relationship Id="rId34" Type="http://schemas.microsoft.com/office/2007/relationships/hdphoto" Target="../media/hdphoto3.wdp"/><Relationship Id="rId42" Type="http://schemas.openxmlformats.org/officeDocument/2006/relationships/image" Target="../media/image139.png"/><Relationship Id="rId47" Type="http://schemas.openxmlformats.org/officeDocument/2006/relationships/image" Target="../media/image144.png"/><Relationship Id="rId50" Type="http://schemas.openxmlformats.org/officeDocument/2006/relationships/image" Target="../media/image101.png"/><Relationship Id="rId7" Type="http://schemas.openxmlformats.org/officeDocument/2006/relationships/image" Target="../media/image69.png"/><Relationship Id="rId12" Type="http://schemas.openxmlformats.org/officeDocument/2006/relationships/image" Target="../media/image8.png"/><Relationship Id="rId17" Type="http://schemas.openxmlformats.org/officeDocument/2006/relationships/image" Target="../media/image74.png"/><Relationship Id="rId25" Type="http://schemas.openxmlformats.org/officeDocument/2006/relationships/image" Target="../media/image127.png"/><Relationship Id="rId33" Type="http://schemas.openxmlformats.org/officeDocument/2006/relationships/image" Target="../media/image132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3.png"/><Relationship Id="rId20" Type="http://schemas.openxmlformats.org/officeDocument/2006/relationships/image" Target="../media/image100.png"/><Relationship Id="rId29" Type="http://schemas.openxmlformats.org/officeDocument/2006/relationships/image" Target="../media/image129.png"/><Relationship Id="rId41" Type="http://schemas.openxmlformats.org/officeDocument/2006/relationships/image" Target="../media/image138.png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68.png"/><Relationship Id="rId11" Type="http://schemas.openxmlformats.org/officeDocument/2006/relationships/image" Target="../media/image17.png"/><Relationship Id="rId24" Type="http://schemas.openxmlformats.org/officeDocument/2006/relationships/image" Target="../media/image107.png"/><Relationship Id="rId32" Type="http://schemas.openxmlformats.org/officeDocument/2006/relationships/image" Target="../media/image131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" Type="http://schemas.openxmlformats.org/officeDocument/2006/relationships/image" Target="../media/image25.png"/><Relationship Id="rId15" Type="http://schemas.openxmlformats.org/officeDocument/2006/relationships/image" Target="../media/image72.png"/><Relationship Id="rId23" Type="http://schemas.openxmlformats.org/officeDocument/2006/relationships/image" Target="../media/image126.png"/><Relationship Id="rId28" Type="http://schemas.openxmlformats.org/officeDocument/2006/relationships/image" Target="../media/image105.svg"/><Relationship Id="rId36" Type="http://schemas.microsoft.com/office/2007/relationships/hdphoto" Target="../media/hdphoto4.wdp"/><Relationship Id="rId49" Type="http://schemas.openxmlformats.org/officeDocument/2006/relationships/image" Target="../media/image146.png"/><Relationship Id="rId10" Type="http://schemas.openxmlformats.org/officeDocument/2006/relationships/image" Target="../media/image16.png"/><Relationship Id="rId19" Type="http://schemas.microsoft.com/office/2007/relationships/hdphoto" Target="../media/hdphoto2.wdp"/><Relationship Id="rId31" Type="http://schemas.openxmlformats.org/officeDocument/2006/relationships/image" Target="../media/image130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71.png"/><Relationship Id="rId22" Type="http://schemas.openxmlformats.org/officeDocument/2006/relationships/image" Target="../media/image125.png"/><Relationship Id="rId27" Type="http://schemas.openxmlformats.org/officeDocument/2006/relationships/image" Target="../media/image104.png"/><Relationship Id="rId30" Type="http://schemas.openxmlformats.org/officeDocument/2006/relationships/image" Target="../media/image108.png"/><Relationship Id="rId35" Type="http://schemas.openxmlformats.org/officeDocument/2006/relationships/image" Target="../media/image133.png"/><Relationship Id="rId43" Type="http://schemas.openxmlformats.org/officeDocument/2006/relationships/image" Target="../media/image140.png"/><Relationship Id="rId48" Type="http://schemas.openxmlformats.org/officeDocument/2006/relationships/image" Target="../media/image145.png"/><Relationship Id="rId8" Type="http://schemas.openxmlformats.org/officeDocument/2006/relationships/image" Target="../media/image14.png"/><Relationship Id="rId51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6.png"/><Relationship Id="rId11" Type="http://schemas.openxmlformats.org/officeDocument/2006/relationships/image" Target="../media/image17.png"/><Relationship Id="rId5" Type="http://schemas.openxmlformats.org/officeDocument/2006/relationships/image" Target="../media/image25.png"/><Relationship Id="rId10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8.png"/><Relationship Id="rId3" Type="http://schemas.openxmlformats.org/officeDocument/2006/relationships/image" Target="../media/image27.png"/><Relationship Id="rId21" Type="http://schemas.openxmlformats.org/officeDocument/2006/relationships/image" Target="../media/image39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20" Type="http://schemas.openxmlformats.org/officeDocument/2006/relationships/image" Target="../media/image38.pn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6.png"/><Relationship Id="rId15" Type="http://schemas.openxmlformats.org/officeDocument/2006/relationships/image" Target="../media/image15.png"/><Relationship Id="rId10" Type="http://schemas.openxmlformats.org/officeDocument/2006/relationships/image" Target="../media/image34.png"/><Relationship Id="rId19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7.png"/><Relationship Id="rId21" Type="http://schemas.openxmlformats.org/officeDocument/2006/relationships/image" Target="../media/image39.pn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4.png"/><Relationship Id="rId11" Type="http://schemas.openxmlformats.org/officeDocument/2006/relationships/image" Target="../media/image29.png"/><Relationship Id="rId24" Type="http://schemas.openxmlformats.org/officeDocument/2006/relationships/image" Target="../media/image42.jp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23" Type="http://schemas.openxmlformats.org/officeDocument/2006/relationships/image" Target="../media/image41.jpg"/><Relationship Id="rId10" Type="http://schemas.openxmlformats.org/officeDocument/2006/relationships/image" Target="../media/image8.png"/><Relationship Id="rId19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Relationship Id="rId22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그림 1029">
            <a:extLst>
              <a:ext uri="{FF2B5EF4-FFF2-40B4-BE49-F238E27FC236}">
                <a16:creationId xmlns:a16="http://schemas.microsoft.com/office/drawing/2014/main" id="{32C47802-CA5F-2104-60D9-43E05CAE5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838" r="1356" b="57113"/>
          <a:stretch/>
        </p:blipFill>
        <p:spPr>
          <a:xfrm>
            <a:off x="3572" y="621689"/>
            <a:ext cx="18280856" cy="9665311"/>
          </a:xfrm>
          <a:custGeom>
            <a:avLst/>
            <a:gdLst>
              <a:gd name="connsiteX0" fmla="*/ 0 w 18280856"/>
              <a:gd name="connsiteY0" fmla="*/ 0 h 9665311"/>
              <a:gd name="connsiteX1" fmla="*/ 18280856 w 18280856"/>
              <a:gd name="connsiteY1" fmla="*/ 0 h 9665311"/>
              <a:gd name="connsiteX2" fmla="*/ 18280856 w 18280856"/>
              <a:gd name="connsiteY2" fmla="*/ 9665311 h 9665311"/>
              <a:gd name="connsiteX3" fmla="*/ 0 w 18280856"/>
              <a:gd name="connsiteY3" fmla="*/ 9665311 h 966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0856" h="9665311">
                <a:moveTo>
                  <a:pt x="0" y="0"/>
                </a:moveTo>
                <a:lnTo>
                  <a:pt x="18280856" y="0"/>
                </a:lnTo>
                <a:lnTo>
                  <a:pt x="18280856" y="9665311"/>
                </a:lnTo>
                <a:lnTo>
                  <a:pt x="0" y="9665311"/>
                </a:lnTo>
                <a:close/>
              </a:path>
            </a:pathLst>
          </a:custGeom>
        </p:spPr>
      </p:pic>
      <p:grpSp>
        <p:nvGrpSpPr>
          <p:cNvPr id="1004" name="그룹 1004"/>
          <p:cNvGrpSpPr/>
          <p:nvPr/>
        </p:nvGrpSpPr>
        <p:grpSpPr>
          <a:xfrm>
            <a:off x="599165" y="1305513"/>
            <a:ext cx="5121852" cy="7674689"/>
            <a:chOff x="599165" y="1305513"/>
            <a:chExt cx="5121852" cy="767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3224" y="-2615085"/>
              <a:ext cx="10243704" cy="1534937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19528" y="7722885"/>
            <a:ext cx="5345687" cy="2439019"/>
            <a:chOff x="-1419528" y="7722885"/>
            <a:chExt cx="5345687" cy="243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2231" y="7722885"/>
              <a:ext cx="3013927" cy="1726826"/>
              <a:chOff x="912231" y="7722885"/>
              <a:chExt cx="3013927" cy="17268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82020" y="6972185"/>
                <a:ext cx="6027854" cy="345365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2231" y="7722885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1419528" y="7722885"/>
              <a:ext cx="3560981" cy="2439019"/>
              <a:chOff x="-1419528" y="7722885"/>
              <a:chExt cx="3560981" cy="24390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040821" y="6662574"/>
                <a:ext cx="7121963" cy="487803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419528" y="7722885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3E83F63A-3625-0E41-CC3D-31BF287B8CA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22689"/>
          <a:stretch>
            <a:fillRect/>
          </a:stretch>
        </p:blipFill>
        <p:spPr>
          <a:xfrm>
            <a:off x="-154760" y="8743970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0" cstate="print"/>
          <a:srcRect l="13499" t="20870" r="43651" b="49170"/>
          <a:stretch/>
        </p:blipFill>
        <p:spPr>
          <a:xfrm>
            <a:off x="8181535" y="3009352"/>
            <a:ext cx="8887265" cy="54107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1" cstate="print"/>
          <a:srcRect l="48929"/>
          <a:stretch/>
        </p:blipFill>
        <p:spPr>
          <a:xfrm>
            <a:off x="13563600" y="9495811"/>
            <a:ext cx="4394702" cy="476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11440" y="5163449"/>
            <a:ext cx="4900108" cy="4620716"/>
            <a:chOff x="2711440" y="5163449"/>
            <a:chExt cx="4900108" cy="46207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16C3F-AA5D-7157-8212-B20F12FD776C}"/>
              </a:ext>
            </a:extLst>
          </p:cNvPr>
          <p:cNvSpPr/>
          <p:nvPr/>
        </p:nvSpPr>
        <p:spPr>
          <a:xfrm>
            <a:off x="24761154" y="-8572500"/>
            <a:ext cx="5331720" cy="811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기반 행동 자극 학습</a:t>
            </a:r>
          </a:p>
        </p:txBody>
      </p:sp>
      <p:grpSp>
        <p:nvGrpSpPr>
          <p:cNvPr id="1031" name="그룹 1001">
            <a:extLst>
              <a:ext uri="{FF2B5EF4-FFF2-40B4-BE49-F238E27FC236}">
                <a16:creationId xmlns:a16="http://schemas.microsoft.com/office/drawing/2014/main" id="{7F12D9F5-FE6E-7FD8-5265-99597AA0FF50}"/>
              </a:ext>
            </a:extLst>
          </p:cNvPr>
          <p:cNvGrpSpPr/>
          <p:nvPr/>
        </p:nvGrpSpPr>
        <p:grpSpPr>
          <a:xfrm>
            <a:off x="20878800" y="-4406455"/>
            <a:ext cx="9861316" cy="3582740"/>
            <a:chOff x="13527335" y="533358"/>
            <a:chExt cx="6610512" cy="2401682"/>
          </a:xfrm>
        </p:grpSpPr>
        <p:pic>
          <p:nvPicPr>
            <p:cNvPr id="1032" name="Object 2">
              <a:extLst>
                <a:ext uri="{FF2B5EF4-FFF2-40B4-BE49-F238E27FC236}">
                  <a16:creationId xmlns:a16="http://schemas.microsoft.com/office/drawing/2014/main" id="{45945426-F561-1EF0-4B14-350D20ECC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27335" y="533358"/>
              <a:ext cx="6610512" cy="2401682"/>
            </a:xfrm>
            <a:prstGeom prst="rect">
              <a:avLst/>
            </a:prstGeom>
          </p:spPr>
        </p:pic>
      </p:grpSp>
      <p:grpSp>
        <p:nvGrpSpPr>
          <p:cNvPr id="1033" name="그룹 1002">
            <a:extLst>
              <a:ext uri="{FF2B5EF4-FFF2-40B4-BE49-F238E27FC236}">
                <a16:creationId xmlns:a16="http://schemas.microsoft.com/office/drawing/2014/main" id="{7B7B1089-10D2-769B-1628-98195AEF302C}"/>
              </a:ext>
            </a:extLst>
          </p:cNvPr>
          <p:cNvGrpSpPr/>
          <p:nvPr/>
        </p:nvGrpSpPr>
        <p:grpSpPr>
          <a:xfrm>
            <a:off x="-18113744" y="-2324100"/>
            <a:ext cx="9043243" cy="3289480"/>
            <a:chOff x="-2144528" y="654210"/>
            <a:chExt cx="7107004" cy="2585173"/>
          </a:xfrm>
        </p:grpSpPr>
        <p:pic>
          <p:nvPicPr>
            <p:cNvPr id="1034" name="Object 5">
              <a:extLst>
                <a:ext uri="{FF2B5EF4-FFF2-40B4-BE49-F238E27FC236}">
                  <a16:creationId xmlns:a16="http://schemas.microsoft.com/office/drawing/2014/main" id="{15097D94-ADF7-517A-9885-466821CC8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144528" y="654210"/>
              <a:ext cx="7107004" cy="2585173"/>
            </a:xfrm>
            <a:prstGeom prst="rect">
              <a:avLst/>
            </a:prstGeom>
          </p:spPr>
        </p:pic>
      </p:grpSp>
      <p:grpSp>
        <p:nvGrpSpPr>
          <p:cNvPr id="1035" name="그룹 1003">
            <a:extLst>
              <a:ext uri="{FF2B5EF4-FFF2-40B4-BE49-F238E27FC236}">
                <a16:creationId xmlns:a16="http://schemas.microsoft.com/office/drawing/2014/main" id="{6752CD8A-A15F-FC78-3155-3DCC42482AF2}"/>
              </a:ext>
            </a:extLst>
          </p:cNvPr>
          <p:cNvGrpSpPr/>
          <p:nvPr/>
        </p:nvGrpSpPr>
        <p:grpSpPr>
          <a:xfrm>
            <a:off x="-3031651" y="10814949"/>
            <a:ext cx="5345687" cy="2439019"/>
            <a:chOff x="-628348" y="8462842"/>
            <a:chExt cx="5345687" cy="2439019"/>
          </a:xfrm>
        </p:grpSpPr>
        <p:grpSp>
          <p:nvGrpSpPr>
            <p:cNvPr id="1036" name="그룹 1004">
              <a:extLst>
                <a:ext uri="{FF2B5EF4-FFF2-40B4-BE49-F238E27FC236}">
                  <a16:creationId xmlns:a16="http://schemas.microsoft.com/office/drawing/2014/main" id="{CBFCE685-66AD-15ED-2B91-09A606D8A96C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39" name="Object 9">
                <a:extLst>
                  <a:ext uri="{FF2B5EF4-FFF2-40B4-BE49-F238E27FC236}">
                    <a16:creationId xmlns:a16="http://schemas.microsoft.com/office/drawing/2014/main" id="{587816A9-E271-0AAA-F713-BCD96FFC1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37" name="그룹 1005">
              <a:extLst>
                <a:ext uri="{FF2B5EF4-FFF2-40B4-BE49-F238E27FC236}">
                  <a16:creationId xmlns:a16="http://schemas.microsoft.com/office/drawing/2014/main" id="{D95905C3-71E1-61D4-36CF-53D5D9ECA577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38" name="Object 12">
                <a:extLst>
                  <a:ext uri="{FF2B5EF4-FFF2-40B4-BE49-F238E27FC236}">
                    <a16:creationId xmlns:a16="http://schemas.microsoft.com/office/drawing/2014/main" id="{8A916C59-E6FC-09B9-B008-F6AF4D8FB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06">
            <a:extLst>
              <a:ext uri="{FF2B5EF4-FFF2-40B4-BE49-F238E27FC236}">
                <a16:creationId xmlns:a16="http://schemas.microsoft.com/office/drawing/2014/main" id="{155FD13D-917F-E0D4-7137-876E28654494}"/>
              </a:ext>
            </a:extLst>
          </p:cNvPr>
          <p:cNvGrpSpPr/>
          <p:nvPr/>
        </p:nvGrpSpPr>
        <p:grpSpPr>
          <a:xfrm>
            <a:off x="16383000" y="11492251"/>
            <a:ext cx="5250448" cy="2534257"/>
            <a:chOff x="13035266" y="8061139"/>
            <a:chExt cx="5250448" cy="2534257"/>
          </a:xfrm>
        </p:grpSpPr>
        <p:grpSp>
          <p:nvGrpSpPr>
            <p:cNvPr id="1041" name="그룹 1007">
              <a:extLst>
                <a:ext uri="{FF2B5EF4-FFF2-40B4-BE49-F238E27FC236}">
                  <a16:creationId xmlns:a16="http://schemas.microsoft.com/office/drawing/2014/main" id="{3E656CFA-E0A9-9F2E-79AF-1BAA968639BC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44" name="Object 17">
                <a:extLst>
                  <a:ext uri="{FF2B5EF4-FFF2-40B4-BE49-F238E27FC236}">
                    <a16:creationId xmlns:a16="http://schemas.microsoft.com/office/drawing/2014/main" id="{629EE57F-BA53-FACD-CE84-729BA9348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42" name="그룹 1008">
              <a:extLst>
                <a:ext uri="{FF2B5EF4-FFF2-40B4-BE49-F238E27FC236}">
                  <a16:creationId xmlns:a16="http://schemas.microsoft.com/office/drawing/2014/main" id="{192EFC11-0169-811C-C0BF-3D2EEAB8906A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43" name="Object 20">
                <a:extLst>
                  <a:ext uri="{FF2B5EF4-FFF2-40B4-BE49-F238E27FC236}">
                    <a16:creationId xmlns:a16="http://schemas.microsoft.com/office/drawing/2014/main" id="{453E966D-623D-0EB3-0E3B-345451880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45" name="그룹 1009">
            <a:extLst>
              <a:ext uri="{FF2B5EF4-FFF2-40B4-BE49-F238E27FC236}">
                <a16:creationId xmlns:a16="http://schemas.microsoft.com/office/drawing/2014/main" id="{AA7FC13E-CA95-4F33-1B48-9B6AC3E1400F}"/>
              </a:ext>
            </a:extLst>
          </p:cNvPr>
          <p:cNvGrpSpPr/>
          <p:nvPr/>
        </p:nvGrpSpPr>
        <p:grpSpPr>
          <a:xfrm>
            <a:off x="19394110" y="2141007"/>
            <a:ext cx="5121852" cy="7674689"/>
            <a:chOff x="14773377" y="2141007"/>
            <a:chExt cx="5121852" cy="7674689"/>
          </a:xfrm>
        </p:grpSpPr>
        <p:pic>
          <p:nvPicPr>
            <p:cNvPr id="1046" name="Object 24">
              <a:extLst>
                <a:ext uri="{FF2B5EF4-FFF2-40B4-BE49-F238E27FC236}">
                  <a16:creationId xmlns:a16="http://schemas.microsoft.com/office/drawing/2014/main" id="{56BD2064-6405-6445-4222-E9010EC2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73377" y="2141007"/>
              <a:ext cx="5121852" cy="7674689"/>
            </a:xfrm>
            <a:prstGeom prst="rect">
              <a:avLst/>
            </a:prstGeom>
          </p:spPr>
        </p:pic>
      </p:grpSp>
      <p:pic>
        <p:nvPicPr>
          <p:cNvPr id="1047" name="Object 29">
            <a:extLst>
              <a:ext uri="{FF2B5EF4-FFF2-40B4-BE49-F238E27FC236}">
                <a16:creationId xmlns:a16="http://schemas.microsoft.com/office/drawing/2014/main" id="{014979A5-B82B-721D-2E8A-D9A4E36D4C49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/>
          <a:srcRect l="29248" t="20505" r="52624" b="60177"/>
          <a:stretch/>
        </p:blipFill>
        <p:spPr>
          <a:xfrm>
            <a:off x="7476292" y="-2383431"/>
            <a:ext cx="3774268" cy="24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77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5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BAEF4-BCC2-1064-19E3-7C810B48903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A66C07-F4F7-DA83-1011-D95B30840A0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D9D2E5-94DF-CC1B-76FF-38BCD7FF0AA0}"/>
              </a:ext>
            </a:extLst>
          </p:cNvPr>
          <p:cNvGrpSpPr/>
          <p:nvPr/>
        </p:nvGrpSpPr>
        <p:grpSpPr>
          <a:xfrm>
            <a:off x="6629400" y="3176565"/>
            <a:ext cx="5218480" cy="2195535"/>
            <a:chOff x="6629400" y="4014765"/>
            <a:chExt cx="5218480" cy="2195535"/>
          </a:xfrm>
        </p:grpSpPr>
        <p:pic>
          <p:nvPicPr>
            <p:cNvPr id="15" name="Object 34">
              <a:extLst>
                <a:ext uri="{FF2B5EF4-FFF2-40B4-BE49-F238E27FC236}">
                  <a16:creationId xmlns:a16="http://schemas.microsoft.com/office/drawing/2014/main" id="{AF1CA704-70B4-1EE3-2C6B-76EE60255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2316" t="22150" r="10853" b="17723"/>
            <a:stretch/>
          </p:blipFill>
          <p:spPr>
            <a:xfrm rot="-240000">
              <a:off x="7231950" y="4215047"/>
              <a:ext cx="3968696" cy="162189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A90D0CB-401D-BB2B-6D23-7A2A8F1706D3}"/>
                </a:ext>
              </a:extLst>
            </p:cNvPr>
            <p:cNvSpPr/>
            <p:nvPr/>
          </p:nvSpPr>
          <p:spPr>
            <a:xfrm>
              <a:off x="6629400" y="4014765"/>
              <a:ext cx="5218480" cy="2195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Object 35">
            <a:extLst>
              <a:ext uri="{FF2B5EF4-FFF2-40B4-BE49-F238E27FC236}">
                <a16:creationId xmlns:a16="http://schemas.microsoft.com/office/drawing/2014/main" id="{C4DDFC68-6B00-EC2E-8C95-AF5F35212B9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11779" t="30268" r="49278" b="35544"/>
          <a:stretch/>
        </p:blipFill>
        <p:spPr>
          <a:xfrm rot="1500000">
            <a:off x="5939064" y="6476776"/>
            <a:ext cx="1666163" cy="1758533"/>
          </a:xfrm>
          <a:prstGeom prst="rect">
            <a:avLst/>
          </a:prstGeom>
        </p:spPr>
      </p:pic>
      <p:pic>
        <p:nvPicPr>
          <p:cNvPr id="22" name="Object 36">
            <a:extLst>
              <a:ext uri="{FF2B5EF4-FFF2-40B4-BE49-F238E27FC236}">
                <a16:creationId xmlns:a16="http://schemas.microsoft.com/office/drawing/2014/main" id="{A27A1F9D-5227-3D91-80F7-C6095F42D6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l="17459" t="24891" r="52632" b="39581"/>
          <a:stretch/>
        </p:blipFill>
        <p:spPr>
          <a:xfrm rot="-1620000">
            <a:off x="7342381" y="5073148"/>
            <a:ext cx="1224409" cy="1844372"/>
          </a:xfrm>
          <a:prstGeom prst="rect">
            <a:avLst/>
          </a:prstGeom>
        </p:spPr>
      </p:pic>
      <p:pic>
        <p:nvPicPr>
          <p:cNvPr id="23" name="Object 37">
            <a:extLst>
              <a:ext uri="{FF2B5EF4-FFF2-40B4-BE49-F238E27FC236}">
                <a16:creationId xmlns:a16="http://schemas.microsoft.com/office/drawing/2014/main" id="{7DAF683B-04CA-A3C9-E6DD-BB9251BC9C9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/>
          <a:srcRect l="17289" t="29004" r="48024" b="38203"/>
          <a:stretch/>
        </p:blipFill>
        <p:spPr>
          <a:xfrm rot="1080000">
            <a:off x="10639871" y="6485625"/>
            <a:ext cx="1497147" cy="1686755"/>
          </a:xfrm>
          <a:prstGeom prst="rect">
            <a:avLst/>
          </a:prstGeom>
        </p:spPr>
      </p:pic>
      <p:pic>
        <p:nvPicPr>
          <p:cNvPr id="24" name="Object 38">
            <a:extLst>
              <a:ext uri="{FF2B5EF4-FFF2-40B4-BE49-F238E27FC236}">
                <a16:creationId xmlns:a16="http://schemas.microsoft.com/office/drawing/2014/main" id="{14E3EAEF-4AF5-1413-C231-720BE2E6EA6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19659" t="24052" r="51914" b="40867"/>
          <a:stretch/>
        </p:blipFill>
        <p:spPr>
          <a:xfrm rot="1260000">
            <a:off x="9689550" y="4764343"/>
            <a:ext cx="1187298" cy="1811131"/>
          </a:xfrm>
          <a:prstGeom prst="rect">
            <a:avLst/>
          </a:prstGeom>
        </p:spPr>
      </p:pic>
      <p:pic>
        <p:nvPicPr>
          <p:cNvPr id="25" name="Object 39">
            <a:extLst>
              <a:ext uri="{FF2B5EF4-FFF2-40B4-BE49-F238E27FC236}">
                <a16:creationId xmlns:a16="http://schemas.microsoft.com/office/drawing/2014/main" id="{3118496C-4C6B-4FC9-6F4F-644E19D4C0D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/>
          <a:srcRect l="27042" t="30256" r="47498" b="39480"/>
          <a:stretch/>
        </p:blipFill>
        <p:spPr>
          <a:xfrm rot="-1200000">
            <a:off x="8675408" y="6625030"/>
            <a:ext cx="1217797" cy="1562475"/>
          </a:xfrm>
          <a:prstGeom prst="rect">
            <a:avLst/>
          </a:prstGeom>
        </p:spPr>
      </p:pic>
      <p:grpSp>
        <p:nvGrpSpPr>
          <p:cNvPr id="27" name="그룹 1010">
            <a:extLst>
              <a:ext uri="{FF2B5EF4-FFF2-40B4-BE49-F238E27FC236}">
                <a16:creationId xmlns:a16="http://schemas.microsoft.com/office/drawing/2014/main" id="{815CB961-48BC-E713-5F85-886E6B0CE041}"/>
              </a:ext>
            </a:extLst>
          </p:cNvPr>
          <p:cNvGrpSpPr/>
          <p:nvPr/>
        </p:nvGrpSpPr>
        <p:grpSpPr>
          <a:xfrm>
            <a:off x="6652803" y="6047818"/>
            <a:ext cx="206015" cy="160230"/>
            <a:chOff x="6652803" y="6047818"/>
            <a:chExt cx="206015" cy="160230"/>
          </a:xfrm>
        </p:grpSpPr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C1FD3D66-3D2D-4951-DA07-D2FB46D21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820000">
              <a:off x="6652803" y="6047818"/>
              <a:ext cx="206015" cy="160230"/>
            </a:xfrm>
            <a:prstGeom prst="rect">
              <a:avLst/>
            </a:prstGeom>
          </p:spPr>
        </p:pic>
      </p:grpSp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6C8DFBF3-C1A2-B62D-4D6F-58E5276336AB}"/>
              </a:ext>
            </a:extLst>
          </p:cNvPr>
          <p:cNvGrpSpPr/>
          <p:nvPr/>
        </p:nvGrpSpPr>
        <p:grpSpPr>
          <a:xfrm>
            <a:off x="8976149" y="5858133"/>
            <a:ext cx="480974" cy="480974"/>
            <a:chOff x="8976149" y="5858133"/>
            <a:chExt cx="480974" cy="480974"/>
          </a:xfrm>
        </p:grpSpPr>
        <p:pic>
          <p:nvPicPr>
            <p:cNvPr id="31" name="Object 32">
              <a:extLst>
                <a:ext uri="{FF2B5EF4-FFF2-40B4-BE49-F238E27FC236}">
                  <a16:creationId xmlns:a16="http://schemas.microsoft.com/office/drawing/2014/main" id="{1265724D-6EA5-595A-C450-776356B5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60000">
              <a:off x="8976149" y="5858133"/>
              <a:ext cx="480974" cy="480974"/>
            </a:xfrm>
            <a:prstGeom prst="rect">
              <a:avLst/>
            </a:prstGeom>
          </p:spPr>
        </p:pic>
      </p:grpSp>
      <p:grpSp>
        <p:nvGrpSpPr>
          <p:cNvPr id="32" name="그룹 1012">
            <a:extLst>
              <a:ext uri="{FF2B5EF4-FFF2-40B4-BE49-F238E27FC236}">
                <a16:creationId xmlns:a16="http://schemas.microsoft.com/office/drawing/2014/main" id="{D33C341B-9ED4-6541-523F-DCA634885390}"/>
              </a:ext>
            </a:extLst>
          </p:cNvPr>
          <p:cNvGrpSpPr/>
          <p:nvPr/>
        </p:nvGrpSpPr>
        <p:grpSpPr>
          <a:xfrm>
            <a:off x="11277188" y="5627181"/>
            <a:ext cx="371004" cy="431404"/>
            <a:chOff x="11277188" y="5627181"/>
            <a:chExt cx="371004" cy="431404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AAD8673B-BDE5-FD8A-41F9-3F17EE662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380000">
              <a:off x="11277188" y="5627181"/>
              <a:ext cx="371004" cy="431404"/>
            </a:xfrm>
            <a:prstGeom prst="rect">
              <a:avLst/>
            </a:prstGeom>
          </p:spPr>
        </p:pic>
      </p:grpSp>
      <p:grpSp>
        <p:nvGrpSpPr>
          <p:cNvPr id="34" name="그룹 1012">
            <a:extLst>
              <a:ext uri="{FF2B5EF4-FFF2-40B4-BE49-F238E27FC236}">
                <a16:creationId xmlns:a16="http://schemas.microsoft.com/office/drawing/2014/main" id="{08E414A4-7346-8381-E456-C04350FEA853}"/>
              </a:ext>
            </a:extLst>
          </p:cNvPr>
          <p:cNvGrpSpPr/>
          <p:nvPr/>
        </p:nvGrpSpPr>
        <p:grpSpPr>
          <a:xfrm rot="20142672">
            <a:off x="15808138" y="7992846"/>
            <a:ext cx="517769" cy="416840"/>
            <a:chOff x="15888506" y="7905254"/>
            <a:chExt cx="517769" cy="416840"/>
          </a:xfrm>
        </p:grpSpPr>
        <p:pic>
          <p:nvPicPr>
            <p:cNvPr id="36" name="Object 35">
              <a:extLst>
                <a:ext uri="{FF2B5EF4-FFF2-40B4-BE49-F238E27FC236}">
                  <a16:creationId xmlns:a16="http://schemas.microsoft.com/office/drawing/2014/main" id="{B0E36118-D506-46B7-CD2D-83872BA54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8CAC24DC-F18D-BE72-E654-AE3678A4E701}"/>
              </a:ext>
            </a:extLst>
          </p:cNvPr>
          <p:cNvGrpSpPr/>
          <p:nvPr/>
        </p:nvGrpSpPr>
        <p:grpSpPr>
          <a:xfrm rot="20924370">
            <a:off x="16529288" y="8176340"/>
            <a:ext cx="517769" cy="416840"/>
            <a:chOff x="16901245" y="7367932"/>
            <a:chExt cx="517769" cy="416840"/>
          </a:xfrm>
        </p:grpSpPr>
        <p:pic>
          <p:nvPicPr>
            <p:cNvPr id="38" name="Object 41">
              <a:extLst>
                <a:ext uri="{FF2B5EF4-FFF2-40B4-BE49-F238E27FC236}">
                  <a16:creationId xmlns:a16="http://schemas.microsoft.com/office/drawing/2014/main" id="{0F7C33FB-E8F0-26E9-7C0E-DFD9BDD3F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98D36B3E-BDB1-2842-2714-ECB80A49EC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031">
            <a:off x="-1876708" y="4810410"/>
            <a:ext cx="9814640" cy="10314294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C973B434-AEF5-EDD1-5B9A-4341E0DDECB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77" y="4808346"/>
            <a:ext cx="9215886" cy="9832521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981F4C18-CEE6-2129-5BE1-B25DE42E10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261">
            <a:off x="12940616" y="3651527"/>
            <a:ext cx="10843816" cy="115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53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828" y="1202019"/>
            <a:ext cx="9508254" cy="1677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04464-C0BC-5FC8-A06C-421AB0EF27B0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36BF6-E052-EB25-A57B-28F6A6275B6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EFB1E4C2-C096-6197-467B-86871B7655CE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D27B4F5-5242-3F33-7734-E96B75339425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1927460E-536F-2030-7FCC-EBB41F9D2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6E9AC52D-C25D-A438-01F9-77842431D7C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2" name="Object 12">
                <a:extLst>
                  <a:ext uri="{FF2B5EF4-FFF2-40B4-BE49-F238E27FC236}">
                    <a16:creationId xmlns:a16="http://schemas.microsoft.com/office/drawing/2014/main" id="{087F0DA5-E0D7-51FE-0B66-6281AA1E6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332B2290-BBCC-0722-40C7-31664148CDC9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26F27DF9-71D8-A780-7152-4A4E30727E7B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1" name="Object 17">
                <a:extLst>
                  <a:ext uri="{FF2B5EF4-FFF2-40B4-BE49-F238E27FC236}">
                    <a16:creationId xmlns:a16="http://schemas.microsoft.com/office/drawing/2014/main" id="{F42B82FB-7740-10CB-349F-B3A0A7BCE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C5D5F844-7983-9EC1-49A1-B8BC05FB5F17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0" name="Object 20">
                <a:extLst>
                  <a:ext uri="{FF2B5EF4-FFF2-40B4-BE49-F238E27FC236}">
                    <a16:creationId xmlns:a16="http://schemas.microsoft.com/office/drawing/2014/main" id="{2440AAA5-4EDF-32CB-BE15-2F8E8A55F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45FCD4-8D3F-D499-0A4D-C823E2A6F4D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pic>
        <p:nvPicPr>
          <p:cNvPr id="24" name="Object 10">
            <a:extLst>
              <a:ext uri="{FF2B5EF4-FFF2-40B4-BE49-F238E27FC236}">
                <a16:creationId xmlns:a16="http://schemas.microsoft.com/office/drawing/2014/main" id="{651E6EAD-4D53-4F23-CED7-7BE95635C53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28465" y="3348884"/>
            <a:ext cx="4256222" cy="4864392"/>
          </a:xfrm>
          <a:prstGeom prst="rect">
            <a:avLst/>
          </a:prstGeom>
        </p:spPr>
      </p:pic>
      <p:pic>
        <p:nvPicPr>
          <p:cNvPr id="25" name="Object 13">
            <a:extLst>
              <a:ext uri="{FF2B5EF4-FFF2-40B4-BE49-F238E27FC236}">
                <a16:creationId xmlns:a16="http://schemas.microsoft.com/office/drawing/2014/main" id="{3C775EDA-5AD9-BAE6-3369-C00FC68BB2E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14969" t="27721" r="14652" b="36483"/>
          <a:stretch/>
        </p:blipFill>
        <p:spPr>
          <a:xfrm rot="10997791">
            <a:off x="8081639" y="5540232"/>
            <a:ext cx="504664" cy="25119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43F5FE-3C44-117D-1E74-4C9A635B3D53}"/>
              </a:ext>
            </a:extLst>
          </p:cNvPr>
          <p:cNvSpPr/>
          <p:nvPr/>
        </p:nvSpPr>
        <p:spPr>
          <a:xfrm>
            <a:off x="8001000" y="5157452"/>
            <a:ext cx="1001228" cy="9004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E51455D-754D-4CB6-4E9C-88398A1AECF3}"/>
              </a:ext>
            </a:extLst>
          </p:cNvPr>
          <p:cNvGrpSpPr/>
          <p:nvPr/>
        </p:nvGrpSpPr>
        <p:grpSpPr>
          <a:xfrm>
            <a:off x="10003315" y="5607676"/>
            <a:ext cx="5178137" cy="3305930"/>
            <a:chOff x="10003315" y="5607676"/>
            <a:chExt cx="5178137" cy="3305930"/>
          </a:xfrm>
        </p:grpSpPr>
        <p:pic>
          <p:nvPicPr>
            <p:cNvPr id="28" name="Object 15">
              <a:extLst>
                <a:ext uri="{FF2B5EF4-FFF2-40B4-BE49-F238E27FC236}">
                  <a16:creationId xmlns:a16="http://schemas.microsoft.com/office/drawing/2014/main" id="{738B8548-6468-1BCF-3573-81CE0B7AA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/>
            <a:srcRect l="28090" t="25058"/>
            <a:stretch/>
          </p:blipFill>
          <p:spPr>
            <a:xfrm>
              <a:off x="10287000" y="6057900"/>
              <a:ext cx="4894452" cy="285570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12F9703-D5DD-028B-CB92-D7E607CED2F8}"/>
                </a:ext>
              </a:extLst>
            </p:cNvPr>
            <p:cNvSpPr/>
            <p:nvPr/>
          </p:nvSpPr>
          <p:spPr>
            <a:xfrm>
              <a:off x="10003315" y="5607676"/>
              <a:ext cx="5008085" cy="30410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1012">
            <a:extLst>
              <a:ext uri="{FF2B5EF4-FFF2-40B4-BE49-F238E27FC236}">
                <a16:creationId xmlns:a16="http://schemas.microsoft.com/office/drawing/2014/main" id="{1AD3CC14-62A1-55B7-612C-2DD8D0A09081}"/>
              </a:ext>
            </a:extLst>
          </p:cNvPr>
          <p:cNvGrpSpPr/>
          <p:nvPr/>
        </p:nvGrpSpPr>
        <p:grpSpPr>
          <a:xfrm rot="20142672">
            <a:off x="16225175" y="7096486"/>
            <a:ext cx="517769" cy="416840"/>
            <a:chOff x="15888506" y="7905254"/>
            <a:chExt cx="517769" cy="416840"/>
          </a:xfrm>
        </p:grpSpPr>
        <p:pic>
          <p:nvPicPr>
            <p:cNvPr id="32" name="Object 35">
              <a:extLst>
                <a:ext uri="{FF2B5EF4-FFF2-40B4-BE49-F238E27FC236}">
                  <a16:creationId xmlns:a16="http://schemas.microsoft.com/office/drawing/2014/main" id="{345BF4F1-CF2B-C72A-AE8B-911C9672B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33" name="그룹 1014">
            <a:extLst>
              <a:ext uri="{FF2B5EF4-FFF2-40B4-BE49-F238E27FC236}">
                <a16:creationId xmlns:a16="http://schemas.microsoft.com/office/drawing/2014/main" id="{740561DF-ED2D-75F2-E8F6-7639924F729D}"/>
              </a:ext>
            </a:extLst>
          </p:cNvPr>
          <p:cNvGrpSpPr/>
          <p:nvPr/>
        </p:nvGrpSpPr>
        <p:grpSpPr>
          <a:xfrm rot="20924370">
            <a:off x="17134518" y="8533247"/>
            <a:ext cx="517769" cy="416840"/>
            <a:chOff x="16901245" y="7367932"/>
            <a:chExt cx="517769" cy="416840"/>
          </a:xfrm>
        </p:grpSpPr>
        <p:pic>
          <p:nvPicPr>
            <p:cNvPr id="35" name="Object 41">
              <a:extLst>
                <a:ext uri="{FF2B5EF4-FFF2-40B4-BE49-F238E27FC236}">
                  <a16:creationId xmlns:a16="http://schemas.microsoft.com/office/drawing/2014/main" id="{BB2DB020-BEBA-40A5-F299-B85DC241C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FB4279-FE2B-06F8-060A-0C65E004EA57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43D200-839C-1841-338D-038323DBD47D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CD7F499D-F7FD-1BBB-0406-15063CFBEA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031">
            <a:off x="-10834438" y="16504671"/>
            <a:ext cx="9814640" cy="10314294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46619011-DB09-2CF5-35AD-501DC52C33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36" y="16991788"/>
            <a:ext cx="9215886" cy="9832521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2FAA66DD-F83B-55CE-17C5-080925D0C9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261">
            <a:off x="22954983" y="17887668"/>
            <a:ext cx="10843816" cy="115273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828" y="1202019"/>
            <a:ext cx="9508254" cy="16770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28465" y="3348884"/>
            <a:ext cx="4256222" cy="486439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7" cstate="print"/>
          <a:srcRect l="14969" t="27721" r="14652" b="36483"/>
          <a:stretch/>
        </p:blipFill>
        <p:spPr>
          <a:xfrm>
            <a:off x="8001001" y="3438760"/>
            <a:ext cx="4343399" cy="216194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04464-C0BC-5FC8-A06C-421AB0EF27B0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36BF6-E052-EB25-A57B-28F6A6275B6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EFB1E4C2-C096-6197-467B-86871B7655CE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D27B4F5-5242-3F33-7734-E96B75339425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1927460E-536F-2030-7FCC-EBB41F9D2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6E9AC52D-C25D-A438-01F9-77842431D7C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2" name="Object 12">
                <a:extLst>
                  <a:ext uri="{FF2B5EF4-FFF2-40B4-BE49-F238E27FC236}">
                    <a16:creationId xmlns:a16="http://schemas.microsoft.com/office/drawing/2014/main" id="{087F0DA5-E0D7-51FE-0B66-6281AA1E6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332B2290-BBCC-0722-40C7-31664148CDC9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26F27DF9-71D8-A780-7152-4A4E30727E7B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1" name="Object 17">
                <a:extLst>
                  <a:ext uri="{FF2B5EF4-FFF2-40B4-BE49-F238E27FC236}">
                    <a16:creationId xmlns:a16="http://schemas.microsoft.com/office/drawing/2014/main" id="{F42B82FB-7740-10CB-349F-B3A0A7BCE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C5D5F844-7983-9EC1-49A1-B8BC05FB5F17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0" name="Object 20">
                <a:extLst>
                  <a:ext uri="{FF2B5EF4-FFF2-40B4-BE49-F238E27FC236}">
                    <a16:creationId xmlns:a16="http://schemas.microsoft.com/office/drawing/2014/main" id="{2440AAA5-4EDF-32CB-BE15-2F8E8A55F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45FCD4-8D3F-D499-0A4D-C823E2A6F4D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9" name="그룹 1012">
            <a:extLst>
              <a:ext uri="{FF2B5EF4-FFF2-40B4-BE49-F238E27FC236}">
                <a16:creationId xmlns:a16="http://schemas.microsoft.com/office/drawing/2014/main" id="{F6FB9A68-464B-7DB8-7822-4E93514B4D91}"/>
              </a:ext>
            </a:extLst>
          </p:cNvPr>
          <p:cNvGrpSpPr/>
          <p:nvPr/>
        </p:nvGrpSpPr>
        <p:grpSpPr>
          <a:xfrm>
            <a:off x="15458925" y="7929975"/>
            <a:ext cx="517769" cy="416840"/>
            <a:chOff x="15888506" y="7905254"/>
            <a:chExt cx="517769" cy="416840"/>
          </a:xfrm>
        </p:grpSpPr>
        <p:pic>
          <p:nvPicPr>
            <p:cNvPr id="22" name="Object 35">
              <a:extLst>
                <a:ext uri="{FF2B5EF4-FFF2-40B4-BE49-F238E27FC236}">
                  <a16:creationId xmlns:a16="http://schemas.microsoft.com/office/drawing/2014/main" id="{858F55B0-5A6F-0E9B-888A-120103E3D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24" name="그룹 1014">
            <a:extLst>
              <a:ext uri="{FF2B5EF4-FFF2-40B4-BE49-F238E27FC236}">
                <a16:creationId xmlns:a16="http://schemas.microsoft.com/office/drawing/2014/main" id="{7CE7A3C6-FD7F-E0D2-319F-1A2DB0502E7E}"/>
              </a:ext>
            </a:extLst>
          </p:cNvPr>
          <p:cNvGrpSpPr/>
          <p:nvPr/>
        </p:nvGrpSpPr>
        <p:grpSpPr>
          <a:xfrm>
            <a:off x="16874683" y="7565892"/>
            <a:ext cx="517769" cy="416840"/>
            <a:chOff x="16901245" y="7367932"/>
            <a:chExt cx="517769" cy="416840"/>
          </a:xfrm>
        </p:grpSpPr>
        <p:pic>
          <p:nvPicPr>
            <p:cNvPr id="25" name="Object 41">
              <a:extLst>
                <a:ext uri="{FF2B5EF4-FFF2-40B4-BE49-F238E27FC236}">
                  <a16:creationId xmlns:a16="http://schemas.microsoft.com/office/drawing/2014/main" id="{B37B839F-2B2D-51BD-AD9C-C88A02043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52A6847-2A20-661A-12D8-8E1413004FDA}"/>
              </a:ext>
            </a:extLst>
          </p:cNvPr>
          <p:cNvGrpSpPr/>
          <p:nvPr/>
        </p:nvGrpSpPr>
        <p:grpSpPr>
          <a:xfrm>
            <a:off x="10003315" y="5219700"/>
            <a:ext cx="5178137" cy="3305930"/>
            <a:chOff x="10003315" y="5607676"/>
            <a:chExt cx="5178137" cy="3305930"/>
          </a:xfrm>
        </p:grpSpPr>
        <p:pic>
          <p:nvPicPr>
            <p:cNvPr id="28" name="Object 15">
              <a:extLst>
                <a:ext uri="{FF2B5EF4-FFF2-40B4-BE49-F238E27FC236}">
                  <a16:creationId xmlns:a16="http://schemas.microsoft.com/office/drawing/2014/main" id="{A4E86252-CE4C-AEFF-188B-35C3D7DE2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/>
            <a:srcRect l="28090" t="25058"/>
            <a:stretch/>
          </p:blipFill>
          <p:spPr>
            <a:xfrm>
              <a:off x="10287000" y="6057900"/>
              <a:ext cx="4894452" cy="2855706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983E970-EC7E-FE79-0602-FBA01A6F7B9E}"/>
                </a:ext>
              </a:extLst>
            </p:cNvPr>
            <p:cNvSpPr/>
            <p:nvPr/>
          </p:nvSpPr>
          <p:spPr>
            <a:xfrm>
              <a:off x="10003315" y="5607676"/>
              <a:ext cx="5008085" cy="3041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978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828" y="1202019"/>
            <a:ext cx="9508254" cy="16770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904464-C0BC-5FC8-A06C-421AB0EF27B0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36BF6-E052-EB25-A57B-28F6A6275B6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EFB1E4C2-C096-6197-467B-86871B7655CE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0D27B4F5-5242-3F33-7734-E96B75339425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1927460E-536F-2030-7FCC-EBB41F9D23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6E9AC52D-C25D-A438-01F9-77842431D7C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2" name="Object 12">
                <a:extLst>
                  <a:ext uri="{FF2B5EF4-FFF2-40B4-BE49-F238E27FC236}">
                    <a16:creationId xmlns:a16="http://schemas.microsoft.com/office/drawing/2014/main" id="{087F0DA5-E0D7-51FE-0B66-6281AA1E6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332B2290-BBCC-0722-40C7-31664148CDC9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26F27DF9-71D8-A780-7152-4A4E30727E7B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1" name="Object 17">
                <a:extLst>
                  <a:ext uri="{FF2B5EF4-FFF2-40B4-BE49-F238E27FC236}">
                    <a16:creationId xmlns:a16="http://schemas.microsoft.com/office/drawing/2014/main" id="{F42B82FB-7740-10CB-349F-B3A0A7BCE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C5D5F844-7983-9EC1-49A1-B8BC05FB5F17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0" name="Object 20">
                <a:extLst>
                  <a:ext uri="{FF2B5EF4-FFF2-40B4-BE49-F238E27FC236}">
                    <a16:creationId xmlns:a16="http://schemas.microsoft.com/office/drawing/2014/main" id="{2440AAA5-4EDF-32CB-BE15-2F8E8A55F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145FCD4-8D3F-D499-0A4D-C823E2A6F4D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C77DEF-0865-5968-0F9F-3262674CFC95}"/>
              </a:ext>
            </a:extLst>
          </p:cNvPr>
          <p:cNvGrpSpPr/>
          <p:nvPr/>
        </p:nvGrpSpPr>
        <p:grpSpPr>
          <a:xfrm>
            <a:off x="3183481" y="4144704"/>
            <a:ext cx="5691304" cy="4575693"/>
            <a:chOff x="3183481" y="4144704"/>
            <a:chExt cx="5691304" cy="4575693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D62C79AC-EA77-C2A3-BEBF-7086979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3481" y="4314468"/>
              <a:ext cx="5454542" cy="436003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940521-8B43-92CC-372C-428BFDA43884}"/>
                </a:ext>
              </a:extLst>
            </p:cNvPr>
            <p:cNvSpPr/>
            <p:nvPr/>
          </p:nvSpPr>
          <p:spPr>
            <a:xfrm>
              <a:off x="3183481" y="4144704"/>
              <a:ext cx="5691304" cy="45756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92BEAA-B619-C4C7-69B8-9A6C4D0E96AB}"/>
              </a:ext>
            </a:extLst>
          </p:cNvPr>
          <p:cNvGrpSpPr/>
          <p:nvPr/>
        </p:nvGrpSpPr>
        <p:grpSpPr>
          <a:xfrm>
            <a:off x="10031658" y="3266891"/>
            <a:ext cx="6275141" cy="4847242"/>
            <a:chOff x="10031658" y="3266891"/>
            <a:chExt cx="6275141" cy="4847242"/>
          </a:xfrm>
        </p:grpSpPr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C2F30390-EB0F-BAB4-E59C-BA93AEE5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15541" y="3375281"/>
              <a:ext cx="5830624" cy="466065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05646B-8C28-00D0-ADDE-FC7B79419253}"/>
                </a:ext>
              </a:extLst>
            </p:cNvPr>
            <p:cNvSpPr/>
            <p:nvPr/>
          </p:nvSpPr>
          <p:spPr>
            <a:xfrm>
              <a:off x="10031658" y="3266891"/>
              <a:ext cx="6275141" cy="48472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1012">
            <a:extLst>
              <a:ext uri="{FF2B5EF4-FFF2-40B4-BE49-F238E27FC236}">
                <a16:creationId xmlns:a16="http://schemas.microsoft.com/office/drawing/2014/main" id="{D3DCB042-BB06-6E7E-D58F-B639A24748E8}"/>
              </a:ext>
            </a:extLst>
          </p:cNvPr>
          <p:cNvGrpSpPr/>
          <p:nvPr/>
        </p:nvGrpSpPr>
        <p:grpSpPr>
          <a:xfrm>
            <a:off x="14815178" y="8411906"/>
            <a:ext cx="517769" cy="416840"/>
            <a:chOff x="15888506" y="7905254"/>
            <a:chExt cx="517769" cy="416840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DED79287-4F16-D68A-3B4C-DA2C27676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30" name="그룹 1013">
            <a:extLst>
              <a:ext uri="{FF2B5EF4-FFF2-40B4-BE49-F238E27FC236}">
                <a16:creationId xmlns:a16="http://schemas.microsoft.com/office/drawing/2014/main" id="{51660355-FE9C-46E5-46DF-D5FB5474DF29}"/>
              </a:ext>
            </a:extLst>
          </p:cNvPr>
          <p:cNvGrpSpPr/>
          <p:nvPr/>
        </p:nvGrpSpPr>
        <p:grpSpPr>
          <a:xfrm>
            <a:off x="-949544" y="7083025"/>
            <a:ext cx="976736" cy="1637372"/>
            <a:chOff x="586598" y="6878148"/>
            <a:chExt cx="976736" cy="1637372"/>
          </a:xfrm>
        </p:grpSpPr>
        <p:pic>
          <p:nvPicPr>
            <p:cNvPr id="31" name="Object 38">
              <a:extLst>
                <a:ext uri="{FF2B5EF4-FFF2-40B4-BE49-F238E27FC236}">
                  <a16:creationId xmlns:a16="http://schemas.microsoft.com/office/drawing/2014/main" id="{42618659-4CF8-A1F4-6A58-6BE5A1DE1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32" name="그룹 1014">
            <a:extLst>
              <a:ext uri="{FF2B5EF4-FFF2-40B4-BE49-F238E27FC236}">
                <a16:creationId xmlns:a16="http://schemas.microsoft.com/office/drawing/2014/main" id="{7E54D36D-4569-7407-C147-87445E62C243}"/>
              </a:ext>
            </a:extLst>
          </p:cNvPr>
          <p:cNvGrpSpPr/>
          <p:nvPr/>
        </p:nvGrpSpPr>
        <p:grpSpPr>
          <a:xfrm>
            <a:off x="16991924" y="8551399"/>
            <a:ext cx="517769" cy="416840"/>
            <a:chOff x="16901245" y="7367932"/>
            <a:chExt cx="517769" cy="416840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8D521642-DABE-96DF-FE75-ADEFE95A7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6162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7828" y="1202019"/>
            <a:ext cx="9508254" cy="167705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888506" y="7905254"/>
            <a:ext cx="517769" cy="416840"/>
            <a:chOff x="15888506" y="7905254"/>
            <a:chExt cx="517769" cy="4168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901245" y="7367932"/>
            <a:ext cx="517769" cy="416840"/>
            <a:chOff x="16901245" y="7367932"/>
            <a:chExt cx="517769" cy="4168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D39C9C-8987-299E-4FF4-F3B15C86A3BC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E3AFA-3868-91C5-7797-EFBFDD3A37B8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E84276-C638-B467-D03E-D7653B7431C7}"/>
              </a:ext>
            </a:extLst>
          </p:cNvPr>
          <p:cNvGrpSpPr/>
          <p:nvPr/>
        </p:nvGrpSpPr>
        <p:grpSpPr>
          <a:xfrm>
            <a:off x="4267200" y="3695795"/>
            <a:ext cx="5691304" cy="4575693"/>
            <a:chOff x="3183481" y="4144704"/>
            <a:chExt cx="5691304" cy="4575693"/>
          </a:xfrm>
        </p:grpSpPr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63412532-4689-DF8E-1FDB-FF38A3F2E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3481" y="4314468"/>
              <a:ext cx="5454542" cy="436003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E2473D-1C57-7A45-8C17-4D7F5501AB57}"/>
                </a:ext>
              </a:extLst>
            </p:cNvPr>
            <p:cNvSpPr/>
            <p:nvPr/>
          </p:nvSpPr>
          <p:spPr>
            <a:xfrm>
              <a:off x="3183481" y="4144704"/>
              <a:ext cx="5691304" cy="45756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AD4FB9-88F4-6CDC-47A0-830C5EE55D00}"/>
              </a:ext>
            </a:extLst>
          </p:cNvPr>
          <p:cNvGrpSpPr/>
          <p:nvPr/>
        </p:nvGrpSpPr>
        <p:grpSpPr>
          <a:xfrm>
            <a:off x="8832443" y="3162300"/>
            <a:ext cx="6275141" cy="4847242"/>
            <a:chOff x="10031658" y="3266891"/>
            <a:chExt cx="6275141" cy="4847242"/>
          </a:xfrm>
        </p:grpSpPr>
        <p:pic>
          <p:nvPicPr>
            <p:cNvPr id="24" name="Object 13">
              <a:extLst>
                <a:ext uri="{FF2B5EF4-FFF2-40B4-BE49-F238E27FC236}">
                  <a16:creationId xmlns:a16="http://schemas.microsoft.com/office/drawing/2014/main" id="{4590583D-02F7-2DEC-0057-41C10520B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15541" y="3375281"/>
              <a:ext cx="5830624" cy="466065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ACACB6-7FBA-6365-46FD-37768D7C1084}"/>
                </a:ext>
              </a:extLst>
            </p:cNvPr>
            <p:cNvSpPr/>
            <p:nvPr/>
          </p:nvSpPr>
          <p:spPr>
            <a:xfrm>
              <a:off x="10031658" y="3266891"/>
              <a:ext cx="6275141" cy="48472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246C6509-8446-D98D-2F52-F252DF1A4774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8" name="그룹 1004">
              <a:extLst>
                <a:ext uri="{FF2B5EF4-FFF2-40B4-BE49-F238E27FC236}">
                  <a16:creationId xmlns:a16="http://schemas.microsoft.com/office/drawing/2014/main" id="{3AE908CA-DC61-47EC-BF6B-5B3AA26E5FAA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32" name="Object 9">
                <a:extLst>
                  <a:ext uri="{FF2B5EF4-FFF2-40B4-BE49-F238E27FC236}">
                    <a16:creationId xmlns:a16="http://schemas.microsoft.com/office/drawing/2014/main" id="{039A448B-BB40-DA16-E4BF-CAD6953FB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79A60FDF-A4E0-2574-54F6-81D955B0D0EB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31" name="Object 12">
                <a:extLst>
                  <a:ext uri="{FF2B5EF4-FFF2-40B4-BE49-F238E27FC236}">
                    <a16:creationId xmlns:a16="http://schemas.microsoft.com/office/drawing/2014/main" id="{B1369233-4948-7D39-E6D0-BDC12658C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C1B3D70D-BD68-8F82-14A1-6E7EA28B3958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35" name="그룹 1007">
              <a:extLst>
                <a:ext uri="{FF2B5EF4-FFF2-40B4-BE49-F238E27FC236}">
                  <a16:creationId xmlns:a16="http://schemas.microsoft.com/office/drawing/2014/main" id="{F8C0C2E7-7C45-F990-6C96-4E980023B3A8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40" name="Object 17">
                <a:extLst>
                  <a:ext uri="{FF2B5EF4-FFF2-40B4-BE49-F238E27FC236}">
                    <a16:creationId xmlns:a16="http://schemas.microsoft.com/office/drawing/2014/main" id="{5690C2BB-9E01-4A47-4A6B-44C072342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37" name="그룹 1008">
              <a:extLst>
                <a:ext uri="{FF2B5EF4-FFF2-40B4-BE49-F238E27FC236}">
                  <a16:creationId xmlns:a16="http://schemas.microsoft.com/office/drawing/2014/main" id="{72023E4A-AC79-C245-2F81-5264D6BFECFC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8" name="Object 20">
                <a:extLst>
                  <a:ext uri="{FF2B5EF4-FFF2-40B4-BE49-F238E27FC236}">
                    <a16:creationId xmlns:a16="http://schemas.microsoft.com/office/drawing/2014/main" id="{80CEA9C2-E1E4-3598-851D-30C07E60F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626FEBA-1086-0BB3-4A00-AE7D37098F0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D39C9C-8987-299E-4FF4-F3B15C86A3BC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4E3AFA-3868-91C5-7797-EFBFDD3A37B8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Object 26">
            <a:extLst>
              <a:ext uri="{FF2B5EF4-FFF2-40B4-BE49-F238E27FC236}">
                <a16:creationId xmlns:a16="http://schemas.microsoft.com/office/drawing/2014/main" id="{3061C950-7EA1-929A-D4D4-20FF2503A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3499" t="20870" r="43651" b="49170"/>
          <a:stretch/>
        </p:blipFill>
        <p:spPr>
          <a:xfrm>
            <a:off x="4953000" y="2502753"/>
            <a:ext cx="8887265" cy="5410748"/>
          </a:xfrm>
          <a:prstGeom prst="rect">
            <a:avLst/>
          </a:prstGeom>
        </p:spPr>
      </p:pic>
      <p:grpSp>
        <p:nvGrpSpPr>
          <p:cNvPr id="12" name="그룹 1012">
            <a:extLst>
              <a:ext uri="{FF2B5EF4-FFF2-40B4-BE49-F238E27FC236}">
                <a16:creationId xmlns:a16="http://schemas.microsoft.com/office/drawing/2014/main" id="{A113468E-02F4-DC80-2A3D-4ACCB2A64851}"/>
              </a:ext>
            </a:extLst>
          </p:cNvPr>
          <p:cNvGrpSpPr/>
          <p:nvPr/>
        </p:nvGrpSpPr>
        <p:grpSpPr>
          <a:xfrm>
            <a:off x="15888506" y="7905254"/>
            <a:ext cx="517769" cy="416840"/>
            <a:chOff x="15888506" y="7905254"/>
            <a:chExt cx="517769" cy="416840"/>
          </a:xfrm>
        </p:grpSpPr>
        <p:pic>
          <p:nvPicPr>
            <p:cNvPr id="13" name="Object 35">
              <a:extLst>
                <a:ext uri="{FF2B5EF4-FFF2-40B4-BE49-F238E27FC236}">
                  <a16:creationId xmlns:a16="http://schemas.microsoft.com/office/drawing/2014/main" id="{5700E422-F578-EC7A-01D3-AE929112F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5" name="그룹 1013">
            <a:extLst>
              <a:ext uri="{FF2B5EF4-FFF2-40B4-BE49-F238E27FC236}">
                <a16:creationId xmlns:a16="http://schemas.microsoft.com/office/drawing/2014/main" id="{FEB0A885-28E8-554F-0322-D8B7945645D5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6" name="Object 38">
              <a:extLst>
                <a:ext uri="{FF2B5EF4-FFF2-40B4-BE49-F238E27FC236}">
                  <a16:creationId xmlns:a16="http://schemas.microsoft.com/office/drawing/2014/main" id="{325DAE3F-DA70-E006-5DEF-C99BC9FB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7" name="그룹 1014">
            <a:extLst>
              <a:ext uri="{FF2B5EF4-FFF2-40B4-BE49-F238E27FC236}">
                <a16:creationId xmlns:a16="http://schemas.microsoft.com/office/drawing/2014/main" id="{532B541D-1E84-2CA6-7C9F-33F9CAE7E5CD}"/>
              </a:ext>
            </a:extLst>
          </p:cNvPr>
          <p:cNvGrpSpPr/>
          <p:nvPr/>
        </p:nvGrpSpPr>
        <p:grpSpPr>
          <a:xfrm>
            <a:off x="16901245" y="7367932"/>
            <a:ext cx="517769" cy="416840"/>
            <a:chOff x="16901245" y="7367932"/>
            <a:chExt cx="517769" cy="416840"/>
          </a:xfrm>
        </p:grpSpPr>
        <p:pic>
          <p:nvPicPr>
            <p:cNvPr id="19" name="Object 41">
              <a:extLst>
                <a:ext uri="{FF2B5EF4-FFF2-40B4-BE49-F238E27FC236}">
                  <a16:creationId xmlns:a16="http://schemas.microsoft.com/office/drawing/2014/main" id="{16F21B81-DBE3-661B-F935-C4D0464EB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20" name="그룹 1003">
            <a:extLst>
              <a:ext uri="{FF2B5EF4-FFF2-40B4-BE49-F238E27FC236}">
                <a16:creationId xmlns:a16="http://schemas.microsoft.com/office/drawing/2014/main" id="{A31FB724-6F23-34B3-E54C-D221940B3B9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2" name="그룹 1004">
              <a:extLst>
                <a:ext uri="{FF2B5EF4-FFF2-40B4-BE49-F238E27FC236}">
                  <a16:creationId xmlns:a16="http://schemas.microsoft.com/office/drawing/2014/main" id="{6DDC6B80-1834-13C4-6A72-C94C0D3B362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5" name="Object 9">
                <a:extLst>
                  <a:ext uri="{FF2B5EF4-FFF2-40B4-BE49-F238E27FC236}">
                    <a16:creationId xmlns:a16="http://schemas.microsoft.com/office/drawing/2014/main" id="{5D2B1BD6-98F3-A926-22A7-72AABE43B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3" name="그룹 1005">
              <a:extLst>
                <a:ext uri="{FF2B5EF4-FFF2-40B4-BE49-F238E27FC236}">
                  <a16:creationId xmlns:a16="http://schemas.microsoft.com/office/drawing/2014/main" id="{A16E0F8F-769A-BCA3-9F38-04A641EEC883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4" name="Object 12">
                <a:extLst>
                  <a:ext uri="{FF2B5EF4-FFF2-40B4-BE49-F238E27FC236}">
                    <a16:creationId xmlns:a16="http://schemas.microsoft.com/office/drawing/2014/main" id="{23C9E3A5-2099-8B13-A436-33B7962FB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7" name="그룹 1006">
            <a:extLst>
              <a:ext uri="{FF2B5EF4-FFF2-40B4-BE49-F238E27FC236}">
                <a16:creationId xmlns:a16="http://schemas.microsoft.com/office/drawing/2014/main" id="{BE30F19C-5E43-72CF-2366-22D8B0E6A59A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8" name="그룹 1007">
              <a:extLst>
                <a:ext uri="{FF2B5EF4-FFF2-40B4-BE49-F238E27FC236}">
                  <a16:creationId xmlns:a16="http://schemas.microsoft.com/office/drawing/2014/main" id="{2E9151EC-D49F-49B9-3F95-719F02E76D6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2" name="Object 17">
                <a:extLst>
                  <a:ext uri="{FF2B5EF4-FFF2-40B4-BE49-F238E27FC236}">
                    <a16:creationId xmlns:a16="http://schemas.microsoft.com/office/drawing/2014/main" id="{F6FCAF43-892A-ADD1-A646-3BDA94851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30" name="그룹 1008">
              <a:extLst>
                <a:ext uri="{FF2B5EF4-FFF2-40B4-BE49-F238E27FC236}">
                  <a16:creationId xmlns:a16="http://schemas.microsoft.com/office/drawing/2014/main" id="{CF5E3D0A-D9E8-1110-EDB8-68AE38931F24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1" name="Object 20">
                <a:extLst>
                  <a:ext uri="{FF2B5EF4-FFF2-40B4-BE49-F238E27FC236}">
                    <a16:creationId xmlns:a16="http://schemas.microsoft.com/office/drawing/2014/main" id="{F92B6343-77F1-6934-8B34-658695334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A7288E65-F84D-F200-52FD-CB3B7F602F0E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941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C0AB3D-6DBF-1950-D762-07424C3AD41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20C9EF-3876-749A-D4A5-5C92EFAF8A9B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830D7DAE-8F63-5046-1817-1D57323F2777}"/>
              </a:ext>
            </a:extLst>
          </p:cNvPr>
          <p:cNvGrpSpPr/>
          <p:nvPr/>
        </p:nvGrpSpPr>
        <p:grpSpPr>
          <a:xfrm>
            <a:off x="-6211912" y="-3309782"/>
            <a:ext cx="30739016" cy="16831180"/>
            <a:chOff x="528526" y="380952"/>
            <a:chExt cx="17258140" cy="9449711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A4DB1573-57C3-AF16-2EE2-1530FEBE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" name="그룹 1012">
            <a:extLst>
              <a:ext uri="{FF2B5EF4-FFF2-40B4-BE49-F238E27FC236}">
                <a16:creationId xmlns:a16="http://schemas.microsoft.com/office/drawing/2014/main" id="{7F1B1AE3-E444-8D1A-2323-37CA8A403158}"/>
              </a:ext>
            </a:extLst>
          </p:cNvPr>
          <p:cNvGrpSpPr/>
          <p:nvPr/>
        </p:nvGrpSpPr>
        <p:grpSpPr>
          <a:xfrm>
            <a:off x="21564600" y="12764442"/>
            <a:ext cx="517769" cy="416840"/>
            <a:chOff x="15888506" y="7905254"/>
            <a:chExt cx="517769" cy="416840"/>
          </a:xfrm>
        </p:grpSpPr>
        <p:pic>
          <p:nvPicPr>
            <p:cNvPr id="11" name="Object 35">
              <a:extLst>
                <a:ext uri="{FF2B5EF4-FFF2-40B4-BE49-F238E27FC236}">
                  <a16:creationId xmlns:a16="http://schemas.microsoft.com/office/drawing/2014/main" id="{1E167D55-329F-FDFB-458C-0C075448C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2" name="그룹 1013">
            <a:extLst>
              <a:ext uri="{FF2B5EF4-FFF2-40B4-BE49-F238E27FC236}">
                <a16:creationId xmlns:a16="http://schemas.microsoft.com/office/drawing/2014/main" id="{2F684C16-9E41-2177-9A20-4433A8F38693}"/>
              </a:ext>
            </a:extLst>
          </p:cNvPr>
          <p:cNvGrpSpPr/>
          <p:nvPr/>
        </p:nvGrpSpPr>
        <p:grpSpPr>
          <a:xfrm>
            <a:off x="-5977213" y="5905500"/>
            <a:ext cx="976736" cy="1637372"/>
            <a:chOff x="586598" y="6878148"/>
            <a:chExt cx="976736" cy="1637372"/>
          </a:xfrm>
        </p:grpSpPr>
        <p:pic>
          <p:nvPicPr>
            <p:cNvPr id="13" name="Object 38">
              <a:extLst>
                <a:ext uri="{FF2B5EF4-FFF2-40B4-BE49-F238E27FC236}">
                  <a16:creationId xmlns:a16="http://schemas.microsoft.com/office/drawing/2014/main" id="{CB2B0CCE-2762-5D17-92E8-110258C8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4" name="그룹 1014">
            <a:extLst>
              <a:ext uri="{FF2B5EF4-FFF2-40B4-BE49-F238E27FC236}">
                <a16:creationId xmlns:a16="http://schemas.microsoft.com/office/drawing/2014/main" id="{27A4E3AF-CFAC-1D8A-A9DD-E74FD1B7AC8E}"/>
              </a:ext>
            </a:extLst>
          </p:cNvPr>
          <p:cNvGrpSpPr/>
          <p:nvPr/>
        </p:nvGrpSpPr>
        <p:grpSpPr>
          <a:xfrm>
            <a:off x="22577339" y="12227120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C063E010-5B43-A9D6-ACAB-596D4016E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6" name="그룹 1003">
            <a:extLst>
              <a:ext uri="{FF2B5EF4-FFF2-40B4-BE49-F238E27FC236}">
                <a16:creationId xmlns:a16="http://schemas.microsoft.com/office/drawing/2014/main" id="{01A049A3-C9DC-E7DA-DFBB-CFE00C0F8BBF}"/>
              </a:ext>
            </a:extLst>
          </p:cNvPr>
          <p:cNvGrpSpPr/>
          <p:nvPr/>
        </p:nvGrpSpPr>
        <p:grpSpPr>
          <a:xfrm>
            <a:off x="-8839200" y="12153900"/>
            <a:ext cx="5345687" cy="2439019"/>
            <a:chOff x="-628348" y="8462842"/>
            <a:chExt cx="5345687" cy="2439019"/>
          </a:xfrm>
        </p:grpSpPr>
        <p:grpSp>
          <p:nvGrpSpPr>
            <p:cNvPr id="17" name="그룹 1004">
              <a:extLst>
                <a:ext uri="{FF2B5EF4-FFF2-40B4-BE49-F238E27FC236}">
                  <a16:creationId xmlns:a16="http://schemas.microsoft.com/office/drawing/2014/main" id="{4A5BBB5D-60D7-44F0-A6AA-E5B6FACE119E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0" name="Object 9">
                <a:extLst>
                  <a:ext uri="{FF2B5EF4-FFF2-40B4-BE49-F238E27FC236}">
                    <a16:creationId xmlns:a16="http://schemas.microsoft.com/office/drawing/2014/main" id="{E1589DBC-9F2D-3FE2-D1CB-251FCEC47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F2CEAC0B-6374-8C70-C961-26B6914AC715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9" name="Object 12">
                <a:extLst>
                  <a:ext uri="{FF2B5EF4-FFF2-40B4-BE49-F238E27FC236}">
                    <a16:creationId xmlns:a16="http://schemas.microsoft.com/office/drawing/2014/main" id="{47DDD3C7-DB89-602C-C346-D1E5F2097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1" name="그룹 1006">
            <a:extLst>
              <a:ext uri="{FF2B5EF4-FFF2-40B4-BE49-F238E27FC236}">
                <a16:creationId xmlns:a16="http://schemas.microsoft.com/office/drawing/2014/main" id="{DEEDB174-EBA8-FA36-C2C5-2ED2297EA569}"/>
              </a:ext>
            </a:extLst>
          </p:cNvPr>
          <p:cNvGrpSpPr/>
          <p:nvPr/>
        </p:nvGrpSpPr>
        <p:grpSpPr>
          <a:xfrm>
            <a:off x="20116800" y="13086044"/>
            <a:ext cx="5250448" cy="2534257"/>
            <a:chOff x="13035266" y="8061139"/>
            <a:chExt cx="5250448" cy="2534257"/>
          </a:xfrm>
        </p:grpSpPr>
        <p:grpSp>
          <p:nvGrpSpPr>
            <p:cNvPr id="22" name="그룹 1007">
              <a:extLst>
                <a:ext uri="{FF2B5EF4-FFF2-40B4-BE49-F238E27FC236}">
                  <a16:creationId xmlns:a16="http://schemas.microsoft.com/office/drawing/2014/main" id="{4183D4C4-9C6B-FEE3-C751-B08271C8AA0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5" name="Object 17">
                <a:extLst>
                  <a:ext uri="{FF2B5EF4-FFF2-40B4-BE49-F238E27FC236}">
                    <a16:creationId xmlns:a16="http://schemas.microsoft.com/office/drawing/2014/main" id="{86EDE9D9-C3D4-765A-ED65-C771249F14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3" name="그룹 1008">
              <a:extLst>
                <a:ext uri="{FF2B5EF4-FFF2-40B4-BE49-F238E27FC236}">
                  <a16:creationId xmlns:a16="http://schemas.microsoft.com/office/drawing/2014/main" id="{AECA2FB2-BC61-2BA3-0DB2-580001960C8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4" name="Object 20">
                <a:extLst>
                  <a:ext uri="{FF2B5EF4-FFF2-40B4-BE49-F238E27FC236}">
                    <a16:creationId xmlns:a16="http://schemas.microsoft.com/office/drawing/2014/main" id="{300C2578-9793-6A4E-4C32-5C4EE6DB1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B89C64D-F848-7534-B16F-12D8E0005217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 b="22689"/>
          <a:stretch>
            <a:fillRect/>
          </a:stretch>
        </p:blipFill>
        <p:spPr>
          <a:xfrm>
            <a:off x="-154760" y="14293535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3" name="그룹 1014">
            <a:extLst>
              <a:ext uri="{FF2B5EF4-FFF2-40B4-BE49-F238E27FC236}">
                <a16:creationId xmlns:a16="http://schemas.microsoft.com/office/drawing/2014/main" id="{25E8DBC5-768B-A699-CF0B-5DE741430074}"/>
              </a:ext>
            </a:extLst>
          </p:cNvPr>
          <p:cNvGrpSpPr/>
          <p:nvPr/>
        </p:nvGrpSpPr>
        <p:grpSpPr>
          <a:xfrm>
            <a:off x="5620580" y="10287000"/>
            <a:ext cx="6760695" cy="9528482"/>
            <a:chOff x="5620580" y="3244686"/>
            <a:chExt cx="6760695" cy="9528482"/>
          </a:xfrm>
        </p:grpSpPr>
        <p:grpSp>
          <p:nvGrpSpPr>
            <p:cNvPr id="5" name="그룹 1015">
              <a:extLst>
                <a:ext uri="{FF2B5EF4-FFF2-40B4-BE49-F238E27FC236}">
                  <a16:creationId xmlns:a16="http://schemas.microsoft.com/office/drawing/2014/main" id="{D3389DE7-CB56-723C-6900-B95EA86907B6}"/>
                </a:ext>
              </a:extLst>
            </p:cNvPr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2" name="Object 44">
                <a:extLst>
                  <a:ext uri="{FF2B5EF4-FFF2-40B4-BE49-F238E27FC236}">
                    <a16:creationId xmlns:a16="http://schemas.microsoft.com/office/drawing/2014/main" id="{F1DCC742-2008-AA60-7113-1EC2EDFAD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7" name="그룹 1016">
              <a:extLst>
                <a:ext uri="{FF2B5EF4-FFF2-40B4-BE49-F238E27FC236}">
                  <a16:creationId xmlns:a16="http://schemas.microsoft.com/office/drawing/2014/main" id="{3C1539BF-ED2F-A2EF-A2DF-425363A298CB}"/>
                </a:ext>
              </a:extLst>
            </p:cNvPr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1" name="Object 47">
                <a:extLst>
                  <a:ext uri="{FF2B5EF4-FFF2-40B4-BE49-F238E27FC236}">
                    <a16:creationId xmlns:a16="http://schemas.microsoft.com/office/drawing/2014/main" id="{CD1990B8-19A3-ADC3-4479-0CDF96B66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9" name="그룹 1017">
              <a:extLst>
                <a:ext uri="{FF2B5EF4-FFF2-40B4-BE49-F238E27FC236}">
                  <a16:creationId xmlns:a16="http://schemas.microsoft.com/office/drawing/2014/main" id="{C830591D-03C6-48E3-FADD-B27F8A6C7A3C}"/>
                </a:ext>
              </a:extLst>
            </p:cNvPr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40" name="Object 50">
                <a:extLst>
                  <a:ext uri="{FF2B5EF4-FFF2-40B4-BE49-F238E27FC236}">
                    <a16:creationId xmlns:a16="http://schemas.microsoft.com/office/drawing/2014/main" id="{0A661F1C-07EA-8E24-8331-FDC79AA8E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30" name="그룹 1018">
              <a:extLst>
                <a:ext uri="{FF2B5EF4-FFF2-40B4-BE49-F238E27FC236}">
                  <a16:creationId xmlns:a16="http://schemas.microsoft.com/office/drawing/2014/main" id="{80567E21-2340-F06F-C6C7-A18F7199A162}"/>
                </a:ext>
              </a:extLst>
            </p:cNvPr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39" name="Object 53">
                <a:extLst>
                  <a:ext uri="{FF2B5EF4-FFF2-40B4-BE49-F238E27FC236}">
                    <a16:creationId xmlns:a16="http://schemas.microsoft.com/office/drawing/2014/main" id="{EBCA0200-3899-582F-57EA-5F87026EA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31" name="그룹 1019">
              <a:extLst>
                <a:ext uri="{FF2B5EF4-FFF2-40B4-BE49-F238E27FC236}">
                  <a16:creationId xmlns:a16="http://schemas.microsoft.com/office/drawing/2014/main" id="{A16409BB-A900-7D87-149C-C5DEBFB9DA0F}"/>
                </a:ext>
              </a:extLst>
            </p:cNvPr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38" name="Object 56">
                <a:extLst>
                  <a:ext uri="{FF2B5EF4-FFF2-40B4-BE49-F238E27FC236}">
                    <a16:creationId xmlns:a16="http://schemas.microsoft.com/office/drawing/2014/main" id="{2FFFB5E0-637C-CF67-1BC9-3CBA36D37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32" name="그룹 1020">
              <a:extLst>
                <a:ext uri="{FF2B5EF4-FFF2-40B4-BE49-F238E27FC236}">
                  <a16:creationId xmlns:a16="http://schemas.microsoft.com/office/drawing/2014/main" id="{2F21BDBE-7197-B961-04FB-CC9934EDB318}"/>
                </a:ext>
              </a:extLst>
            </p:cNvPr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37" name="Object 59">
                <a:extLst>
                  <a:ext uri="{FF2B5EF4-FFF2-40B4-BE49-F238E27FC236}">
                    <a16:creationId xmlns:a16="http://schemas.microsoft.com/office/drawing/2014/main" id="{DCF75297-41FC-5AED-A496-FA0FDFCD4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33" name="그룹 1021">
              <a:extLst>
                <a:ext uri="{FF2B5EF4-FFF2-40B4-BE49-F238E27FC236}">
                  <a16:creationId xmlns:a16="http://schemas.microsoft.com/office/drawing/2014/main" id="{E47CEBD1-09EC-E8B6-447F-56335491116E}"/>
                </a:ext>
              </a:extLst>
            </p:cNvPr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36" name="Object 62">
                <a:extLst>
                  <a:ext uri="{FF2B5EF4-FFF2-40B4-BE49-F238E27FC236}">
                    <a16:creationId xmlns:a16="http://schemas.microsoft.com/office/drawing/2014/main" id="{2B17FA84-2E60-F49A-2E51-94B2D1CAC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34" name="그룹 1022">
              <a:extLst>
                <a:ext uri="{FF2B5EF4-FFF2-40B4-BE49-F238E27FC236}">
                  <a16:creationId xmlns:a16="http://schemas.microsoft.com/office/drawing/2014/main" id="{9CCDC0FA-CAD8-4657-7CBB-9D0D9642CEBF}"/>
                </a:ext>
              </a:extLst>
            </p:cNvPr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35" name="Object 65">
                <a:extLst>
                  <a:ext uri="{FF2B5EF4-FFF2-40B4-BE49-F238E27FC236}">
                    <a16:creationId xmlns:a16="http://schemas.microsoft.com/office/drawing/2014/main" id="{8B272471-ABD0-61DE-2224-C1C2664BC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  <p:grpSp>
        <p:nvGrpSpPr>
          <p:cNvPr id="44" name="그룹 1023">
            <a:extLst>
              <a:ext uri="{FF2B5EF4-FFF2-40B4-BE49-F238E27FC236}">
                <a16:creationId xmlns:a16="http://schemas.microsoft.com/office/drawing/2014/main" id="{2A1E900D-E8D7-F52D-6055-2037ACFB86F2}"/>
              </a:ext>
            </a:extLst>
          </p:cNvPr>
          <p:cNvGrpSpPr/>
          <p:nvPr/>
        </p:nvGrpSpPr>
        <p:grpSpPr>
          <a:xfrm>
            <a:off x="-6129129" y="3989526"/>
            <a:ext cx="2257303" cy="1809910"/>
            <a:chOff x="1110276" y="2480001"/>
            <a:chExt cx="2257303" cy="1809910"/>
          </a:xfrm>
        </p:grpSpPr>
        <p:grpSp>
          <p:nvGrpSpPr>
            <p:cNvPr id="45" name="그룹 1024">
              <a:extLst>
                <a:ext uri="{FF2B5EF4-FFF2-40B4-BE49-F238E27FC236}">
                  <a16:creationId xmlns:a16="http://schemas.microsoft.com/office/drawing/2014/main" id="{755611BD-B9DB-6EE6-849B-4A407ABF6D9E}"/>
                </a:ext>
              </a:extLst>
            </p:cNvPr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50" name="Object 70">
                <a:extLst>
                  <a:ext uri="{FF2B5EF4-FFF2-40B4-BE49-F238E27FC236}">
                    <a16:creationId xmlns:a16="http://schemas.microsoft.com/office/drawing/2014/main" id="{5CDDFFBC-FE0D-2542-0150-6C1E5E44EE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46" name="그룹 1025">
              <a:extLst>
                <a:ext uri="{FF2B5EF4-FFF2-40B4-BE49-F238E27FC236}">
                  <a16:creationId xmlns:a16="http://schemas.microsoft.com/office/drawing/2014/main" id="{503F7F78-11FA-37C5-60D2-DADE996126BC}"/>
                </a:ext>
              </a:extLst>
            </p:cNvPr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49" name="Object 73">
                <a:extLst>
                  <a:ext uri="{FF2B5EF4-FFF2-40B4-BE49-F238E27FC236}">
                    <a16:creationId xmlns:a16="http://schemas.microsoft.com/office/drawing/2014/main" id="{72C8CC4D-9FEA-683B-FE21-33C8084B5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47" name="그룹 1026">
              <a:extLst>
                <a:ext uri="{FF2B5EF4-FFF2-40B4-BE49-F238E27FC236}">
                  <a16:creationId xmlns:a16="http://schemas.microsoft.com/office/drawing/2014/main" id="{B111F5DD-4EB8-96CD-B937-D996B95BA945}"/>
                </a:ext>
              </a:extLst>
            </p:cNvPr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48" name="Object 76">
                <a:extLst>
                  <a:ext uri="{FF2B5EF4-FFF2-40B4-BE49-F238E27FC236}">
                    <a16:creationId xmlns:a16="http://schemas.microsoft.com/office/drawing/2014/main" id="{1181F476-30C5-556C-AAD6-D67854322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51" name="그룹 1027">
            <a:extLst>
              <a:ext uri="{FF2B5EF4-FFF2-40B4-BE49-F238E27FC236}">
                <a16:creationId xmlns:a16="http://schemas.microsoft.com/office/drawing/2014/main" id="{C5AB0852-0DFD-CA49-53D6-45354D4893B9}"/>
              </a:ext>
            </a:extLst>
          </p:cNvPr>
          <p:cNvGrpSpPr/>
          <p:nvPr/>
        </p:nvGrpSpPr>
        <p:grpSpPr>
          <a:xfrm>
            <a:off x="-4444014" y="-3659922"/>
            <a:ext cx="1507147" cy="2231737"/>
            <a:chOff x="3843757" y="1654726"/>
            <a:chExt cx="1507147" cy="2231737"/>
          </a:xfrm>
        </p:grpSpPr>
        <p:grpSp>
          <p:nvGrpSpPr>
            <p:cNvPr id="52" name="그룹 1028">
              <a:extLst>
                <a:ext uri="{FF2B5EF4-FFF2-40B4-BE49-F238E27FC236}">
                  <a16:creationId xmlns:a16="http://schemas.microsoft.com/office/drawing/2014/main" id="{50BD05F1-251E-6420-3597-226C5B06686A}"/>
                </a:ext>
              </a:extLst>
            </p:cNvPr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57" name="Object 81">
                <a:extLst>
                  <a:ext uri="{FF2B5EF4-FFF2-40B4-BE49-F238E27FC236}">
                    <a16:creationId xmlns:a16="http://schemas.microsoft.com/office/drawing/2014/main" id="{6E064F5E-92F5-BDB4-B0B5-B23651ED5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53" name="그룹 1029">
              <a:extLst>
                <a:ext uri="{FF2B5EF4-FFF2-40B4-BE49-F238E27FC236}">
                  <a16:creationId xmlns:a16="http://schemas.microsoft.com/office/drawing/2014/main" id="{60689474-9B47-45D6-6196-918735DB57F4}"/>
                </a:ext>
              </a:extLst>
            </p:cNvPr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56" name="Object 84">
                <a:extLst>
                  <a:ext uri="{FF2B5EF4-FFF2-40B4-BE49-F238E27FC236}">
                    <a16:creationId xmlns:a16="http://schemas.microsoft.com/office/drawing/2014/main" id="{3DCD440E-7B08-0C86-2613-22DACAAF8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54" name="그룹 1030">
              <a:extLst>
                <a:ext uri="{FF2B5EF4-FFF2-40B4-BE49-F238E27FC236}">
                  <a16:creationId xmlns:a16="http://schemas.microsoft.com/office/drawing/2014/main" id="{8F825D9B-EC9A-70FC-B0C0-001B5B7A5CFB}"/>
                </a:ext>
              </a:extLst>
            </p:cNvPr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55" name="Object 87">
                <a:extLst>
                  <a:ext uri="{FF2B5EF4-FFF2-40B4-BE49-F238E27FC236}">
                    <a16:creationId xmlns:a16="http://schemas.microsoft.com/office/drawing/2014/main" id="{206BCD8B-10FC-B1B8-4A79-EA85F1F3C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BF07A8C-876F-203F-F700-E6791A735965}"/>
              </a:ext>
            </a:extLst>
          </p:cNvPr>
          <p:cNvSpPr/>
          <p:nvPr/>
        </p:nvSpPr>
        <p:spPr>
          <a:xfrm>
            <a:off x="27087849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8298C60-1100-6EB9-4E83-BE31BBD0D9A3}"/>
              </a:ext>
            </a:extLst>
          </p:cNvPr>
          <p:cNvSpPr/>
          <p:nvPr/>
        </p:nvSpPr>
        <p:spPr>
          <a:xfrm>
            <a:off x="-10327031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새로운 프로젝트">
            <a:hlinkClick r:id="" action="ppaction://media"/>
            <a:extLst>
              <a:ext uri="{FF2B5EF4-FFF2-40B4-BE49-F238E27FC236}">
                <a16:creationId xmlns:a16="http://schemas.microsoft.com/office/drawing/2014/main" id="{A92C4327-31AE-3BC5-A31B-F5EB3E8AF5A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77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1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1791"/>
          <a:stretch/>
        </p:blipFill>
        <p:spPr>
          <a:xfrm>
            <a:off x="5932155" y="1202020"/>
            <a:ext cx="6078728" cy="166753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4F8CA0-85CB-05A8-DEFF-8D574C9E216D}"/>
              </a:ext>
            </a:extLst>
          </p:cNvPr>
          <p:cNvGrpSpPr/>
          <p:nvPr/>
        </p:nvGrpSpPr>
        <p:grpSpPr>
          <a:xfrm rot="524055">
            <a:off x="18093242" y="6339974"/>
            <a:ext cx="6376756" cy="2836497"/>
            <a:chOff x="9914596" y="5899431"/>
            <a:chExt cx="6376756" cy="2836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1FE10F-6417-801A-4C77-CA55575D2341}"/>
              </a:ext>
            </a:extLst>
          </p:cNvPr>
          <p:cNvGrpSpPr/>
          <p:nvPr/>
        </p:nvGrpSpPr>
        <p:grpSpPr>
          <a:xfrm rot="1104596">
            <a:off x="-5922431" y="3278928"/>
            <a:ext cx="6078727" cy="2493591"/>
            <a:chOff x="1767813" y="4392731"/>
            <a:chExt cx="6078727" cy="24935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9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81DCE2-92DD-E9D0-6414-71DE1D13BC45}"/>
              </a:ext>
            </a:extLst>
          </p:cNvPr>
          <p:cNvGrpSpPr/>
          <p:nvPr/>
        </p:nvGrpSpPr>
        <p:grpSpPr>
          <a:xfrm rot="20810276">
            <a:off x="18063870" y="528802"/>
            <a:ext cx="6147297" cy="2770806"/>
            <a:chOff x="9269848" y="2897173"/>
            <a:chExt cx="6147297" cy="27708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1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3263" y="1983586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527287" y="1101922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 rot="19419359">
            <a:off x="18384686" y="9997961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 rot="20158350">
            <a:off x="18864673" y="9022597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14" name="그룹 1014"/>
          <p:cNvGrpSpPr/>
          <p:nvPr/>
        </p:nvGrpSpPr>
        <p:grpSpPr>
          <a:xfrm>
            <a:off x="5620580" y="2946403"/>
            <a:ext cx="6760695" cy="9500861"/>
            <a:chOff x="5620580" y="3272307"/>
            <a:chExt cx="6760695" cy="95008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99677E-5EDD-848E-26AD-CAC798DB2D11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61D9E7-310B-8218-B993-45BBAB9343C0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5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1791"/>
          <a:stretch/>
        </p:blipFill>
        <p:spPr>
          <a:xfrm>
            <a:off x="5932155" y="1202020"/>
            <a:ext cx="6078728" cy="166753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4F8CA0-85CB-05A8-DEFF-8D574C9E216D}"/>
              </a:ext>
            </a:extLst>
          </p:cNvPr>
          <p:cNvGrpSpPr/>
          <p:nvPr/>
        </p:nvGrpSpPr>
        <p:grpSpPr>
          <a:xfrm rot="524055">
            <a:off x="18093242" y="6339974"/>
            <a:ext cx="6376756" cy="2836497"/>
            <a:chOff x="9914596" y="5899431"/>
            <a:chExt cx="6376756" cy="2836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81DCE2-92DD-E9D0-6414-71DE1D13BC45}"/>
              </a:ext>
            </a:extLst>
          </p:cNvPr>
          <p:cNvGrpSpPr/>
          <p:nvPr/>
        </p:nvGrpSpPr>
        <p:grpSpPr>
          <a:xfrm rot="20810276">
            <a:off x="18063870" y="528802"/>
            <a:ext cx="6147297" cy="2770806"/>
            <a:chOff x="9269848" y="2897173"/>
            <a:chExt cx="6147297" cy="27708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3263" y="1983586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527287" y="1101922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 rot="19419359">
            <a:off x="18384686" y="9997961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 rot="20158350">
            <a:off x="18864673" y="9022597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99677E-5EDD-848E-26AD-CAC798DB2D11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61D9E7-310B-8218-B993-45BBAB9343C0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41557-7994-4355-A5F4-DC1B2EC1DE88}"/>
              </a:ext>
            </a:extLst>
          </p:cNvPr>
          <p:cNvGrpSpPr/>
          <p:nvPr/>
        </p:nvGrpSpPr>
        <p:grpSpPr>
          <a:xfrm>
            <a:off x="1767813" y="4392731"/>
            <a:ext cx="6078727" cy="2493591"/>
            <a:chOff x="1767813" y="4392731"/>
            <a:chExt cx="6078727" cy="2493591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AE6E70A4-E4BB-B251-0BC3-20A83447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33" name="Object 16">
              <a:extLst>
                <a:ext uri="{FF2B5EF4-FFF2-40B4-BE49-F238E27FC236}">
                  <a16:creationId xmlns:a16="http://schemas.microsoft.com/office/drawing/2014/main" id="{5428F4C2-3D2A-7233-D23B-89941A5F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20580" y="2946403"/>
            <a:ext cx="6760695" cy="9500861"/>
            <a:chOff x="5620580" y="3272307"/>
            <a:chExt cx="6760695" cy="95008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2449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1791"/>
          <a:stretch/>
        </p:blipFill>
        <p:spPr>
          <a:xfrm>
            <a:off x="5932155" y="1202020"/>
            <a:ext cx="6078728" cy="166753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4F8CA0-85CB-05A8-DEFF-8D574C9E216D}"/>
              </a:ext>
            </a:extLst>
          </p:cNvPr>
          <p:cNvGrpSpPr/>
          <p:nvPr/>
        </p:nvGrpSpPr>
        <p:grpSpPr>
          <a:xfrm rot="524055">
            <a:off x="18093242" y="6339974"/>
            <a:ext cx="6376756" cy="2836497"/>
            <a:chOff x="9914596" y="5899431"/>
            <a:chExt cx="6376756" cy="2836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3263" y="1983586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527287" y="1101922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 rot="19419359">
            <a:off x="18384686" y="9997961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 rot="20158350">
            <a:off x="18864673" y="9022597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99677E-5EDD-848E-26AD-CAC798DB2D11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61D9E7-310B-8218-B993-45BBAB9343C0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41557-7994-4355-A5F4-DC1B2EC1DE88}"/>
              </a:ext>
            </a:extLst>
          </p:cNvPr>
          <p:cNvGrpSpPr/>
          <p:nvPr/>
        </p:nvGrpSpPr>
        <p:grpSpPr>
          <a:xfrm>
            <a:off x="1767813" y="4392731"/>
            <a:ext cx="6078727" cy="2493591"/>
            <a:chOff x="1767813" y="4392731"/>
            <a:chExt cx="6078727" cy="2493591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AE6E70A4-E4BB-B251-0BC3-20A83447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33" name="Object 16">
              <a:extLst>
                <a:ext uri="{FF2B5EF4-FFF2-40B4-BE49-F238E27FC236}">
                  <a16:creationId xmlns:a16="http://schemas.microsoft.com/office/drawing/2014/main" id="{5428F4C2-3D2A-7233-D23B-89941A5F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D35EF3-93DC-0622-C221-5BDA59690861}"/>
              </a:ext>
            </a:extLst>
          </p:cNvPr>
          <p:cNvGrpSpPr/>
          <p:nvPr/>
        </p:nvGrpSpPr>
        <p:grpSpPr>
          <a:xfrm>
            <a:off x="9748763" y="2897173"/>
            <a:ext cx="6147297" cy="2770806"/>
            <a:chOff x="9269848" y="2897173"/>
            <a:chExt cx="6147297" cy="2770806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A3D7F267-E9E3-B963-903F-669A575B8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36" name="Object 20">
              <a:extLst>
                <a:ext uri="{FF2B5EF4-FFF2-40B4-BE49-F238E27FC236}">
                  <a16:creationId xmlns:a16="http://schemas.microsoft.com/office/drawing/2014/main" id="{277B65BE-9636-A7B8-77FF-8FCDFB251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20580" y="2946403"/>
            <a:ext cx="6760695" cy="9500861"/>
            <a:chOff x="5620580" y="3272307"/>
            <a:chExt cx="6760695" cy="95008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285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그림 1029">
            <a:extLst>
              <a:ext uri="{FF2B5EF4-FFF2-40B4-BE49-F238E27FC236}">
                <a16:creationId xmlns:a16="http://schemas.microsoft.com/office/drawing/2014/main" id="{32C47802-CA5F-2104-60D9-43E05CAE5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838" r="1356" b="57113"/>
          <a:stretch/>
        </p:blipFill>
        <p:spPr>
          <a:xfrm>
            <a:off x="-11122144" y="-6341801"/>
            <a:ext cx="40377528" cy="21348088"/>
          </a:xfrm>
          <a:custGeom>
            <a:avLst/>
            <a:gdLst>
              <a:gd name="connsiteX0" fmla="*/ 0 w 18280856"/>
              <a:gd name="connsiteY0" fmla="*/ 0 h 9665311"/>
              <a:gd name="connsiteX1" fmla="*/ 18280856 w 18280856"/>
              <a:gd name="connsiteY1" fmla="*/ 0 h 9665311"/>
              <a:gd name="connsiteX2" fmla="*/ 18280856 w 18280856"/>
              <a:gd name="connsiteY2" fmla="*/ 9665311 h 9665311"/>
              <a:gd name="connsiteX3" fmla="*/ 0 w 18280856"/>
              <a:gd name="connsiteY3" fmla="*/ 9665311 h 966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0856" h="9665311">
                <a:moveTo>
                  <a:pt x="0" y="0"/>
                </a:moveTo>
                <a:lnTo>
                  <a:pt x="18280856" y="0"/>
                </a:lnTo>
                <a:lnTo>
                  <a:pt x="18280856" y="9665311"/>
                </a:lnTo>
                <a:lnTo>
                  <a:pt x="0" y="9665311"/>
                </a:lnTo>
                <a:close/>
              </a:path>
            </a:pathLst>
          </a:custGeom>
        </p:spPr>
      </p:pic>
      <p:grpSp>
        <p:nvGrpSpPr>
          <p:cNvPr id="1004" name="그룹 1004"/>
          <p:cNvGrpSpPr/>
          <p:nvPr/>
        </p:nvGrpSpPr>
        <p:grpSpPr>
          <a:xfrm>
            <a:off x="-7696200" y="1305513"/>
            <a:ext cx="5121852" cy="7674689"/>
            <a:chOff x="599165" y="1305513"/>
            <a:chExt cx="5121852" cy="767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3224" y="-2615085"/>
              <a:ext cx="10243704" cy="1534937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9714893" y="7722885"/>
            <a:ext cx="5345687" cy="2439019"/>
            <a:chOff x="-1419528" y="7722885"/>
            <a:chExt cx="5345687" cy="243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2231" y="7722885"/>
              <a:ext cx="3013927" cy="1726826"/>
              <a:chOff x="912231" y="7722885"/>
              <a:chExt cx="3013927" cy="17268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82020" y="6972185"/>
                <a:ext cx="6027854" cy="345365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2231" y="7722885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1419528" y="7722885"/>
              <a:ext cx="3560981" cy="2439019"/>
              <a:chOff x="-1419528" y="7722885"/>
              <a:chExt cx="3560981" cy="24390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3040821" y="6662574"/>
                <a:ext cx="7121963" cy="487803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419528" y="7722885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9" cstate="print"/>
          <a:srcRect l="13499" t="20870" r="43651" b="49170"/>
          <a:stretch/>
        </p:blipFill>
        <p:spPr>
          <a:xfrm>
            <a:off x="8181535" y="1027474"/>
            <a:ext cx="8887265" cy="54107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0" cstate="print"/>
          <a:srcRect l="48929"/>
          <a:stretch/>
        </p:blipFill>
        <p:spPr>
          <a:xfrm>
            <a:off x="13563600" y="11064437"/>
            <a:ext cx="4394702" cy="476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5583925" y="5163449"/>
            <a:ext cx="4900108" cy="4620716"/>
            <a:chOff x="2711440" y="5163449"/>
            <a:chExt cx="4900108" cy="46207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16C3F-AA5D-7157-8212-B20F12FD776C}"/>
              </a:ext>
            </a:extLst>
          </p:cNvPr>
          <p:cNvSpPr/>
          <p:nvPr/>
        </p:nvSpPr>
        <p:spPr>
          <a:xfrm>
            <a:off x="24761154" y="-8572500"/>
            <a:ext cx="5331720" cy="811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기반 행동 자극 학습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887FDE-C1CB-4149-BB5A-12DD791D8A20}"/>
              </a:ext>
            </a:extLst>
          </p:cNvPr>
          <p:cNvSpPr/>
          <p:nvPr/>
        </p:nvSpPr>
        <p:spPr>
          <a:xfrm>
            <a:off x="6553200" y="747229"/>
            <a:ext cx="12573000" cy="75966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07F4C2F3-DC29-6931-D6DB-A4B344887BDD}"/>
              </a:ext>
            </a:extLst>
          </p:cNvPr>
          <p:cNvGrpSpPr/>
          <p:nvPr/>
        </p:nvGrpSpPr>
        <p:grpSpPr>
          <a:xfrm>
            <a:off x="13527335" y="533358"/>
            <a:ext cx="6610512" cy="2401682"/>
            <a:chOff x="13527335" y="533358"/>
            <a:chExt cx="6610512" cy="2401682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291B1E3C-A951-2DC8-4AC3-B14EEA761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27335" y="533358"/>
              <a:ext cx="6610512" cy="240168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A7346CC-41DA-3A3B-4791-10D3A2435D54}"/>
              </a:ext>
            </a:extLst>
          </p:cNvPr>
          <p:cNvGrpSpPr/>
          <p:nvPr/>
        </p:nvGrpSpPr>
        <p:grpSpPr>
          <a:xfrm>
            <a:off x="-2144528" y="654210"/>
            <a:ext cx="7107004" cy="2585173"/>
            <a:chOff x="-2144528" y="654210"/>
            <a:chExt cx="7107004" cy="2585173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776FBB00-F9D7-B56A-CA41-8FF33E4C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144528" y="654210"/>
              <a:ext cx="7107004" cy="2585173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313BE316-F6B6-EEF7-8826-4185924E40CA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561A091F-D4FB-8E00-8E6C-AEAB75212191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2" name="Object 9">
                <a:extLst>
                  <a:ext uri="{FF2B5EF4-FFF2-40B4-BE49-F238E27FC236}">
                    <a16:creationId xmlns:a16="http://schemas.microsoft.com/office/drawing/2014/main" id="{83ECBFAE-F6CC-5C71-8433-7EBAAE76B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1C51988F-92E8-010E-451C-009C2EB0BE07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9" name="Object 12">
                <a:extLst>
                  <a:ext uri="{FF2B5EF4-FFF2-40B4-BE49-F238E27FC236}">
                    <a16:creationId xmlns:a16="http://schemas.microsoft.com/office/drawing/2014/main" id="{3E39F663-338F-2B0E-EE32-01B92D029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25E865D1-DAE6-91DF-6FD8-107F4F88C6BD}"/>
              </a:ext>
            </a:extLst>
          </p:cNvPr>
          <p:cNvGrpSpPr/>
          <p:nvPr/>
        </p:nvGrpSpPr>
        <p:grpSpPr>
          <a:xfrm>
            <a:off x="13266152" y="8324243"/>
            <a:ext cx="5250448" cy="2534257"/>
            <a:chOff x="13035266" y="8061139"/>
            <a:chExt cx="5250448" cy="2534257"/>
          </a:xfrm>
        </p:grpSpPr>
        <p:grpSp>
          <p:nvGrpSpPr>
            <p:cNvPr id="24" name="그룹 1007">
              <a:extLst>
                <a:ext uri="{FF2B5EF4-FFF2-40B4-BE49-F238E27FC236}">
                  <a16:creationId xmlns:a16="http://schemas.microsoft.com/office/drawing/2014/main" id="{6F022B9B-038E-62CF-37CB-CBE0E519965C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9" name="Object 17">
                <a:extLst>
                  <a:ext uri="{FF2B5EF4-FFF2-40B4-BE49-F238E27FC236}">
                    <a16:creationId xmlns:a16="http://schemas.microsoft.com/office/drawing/2014/main" id="{76CC52A1-8D9A-48F4-F75A-B55F3A2AA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5" name="그룹 1008">
              <a:extLst>
                <a:ext uri="{FF2B5EF4-FFF2-40B4-BE49-F238E27FC236}">
                  <a16:creationId xmlns:a16="http://schemas.microsoft.com/office/drawing/2014/main" id="{EE3CC936-DE86-028B-D713-294D695A80A4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6" name="Object 20">
                <a:extLst>
                  <a:ext uri="{FF2B5EF4-FFF2-40B4-BE49-F238E27FC236}">
                    <a16:creationId xmlns:a16="http://schemas.microsoft.com/office/drawing/2014/main" id="{E2248070-EEA3-E80A-695A-558641A83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31" name="그룹 1009">
            <a:extLst>
              <a:ext uri="{FF2B5EF4-FFF2-40B4-BE49-F238E27FC236}">
                <a16:creationId xmlns:a16="http://schemas.microsoft.com/office/drawing/2014/main" id="{69525BF5-2084-AA6A-6650-279C848CE91B}"/>
              </a:ext>
            </a:extLst>
          </p:cNvPr>
          <p:cNvGrpSpPr/>
          <p:nvPr/>
        </p:nvGrpSpPr>
        <p:grpSpPr>
          <a:xfrm>
            <a:off x="14773377" y="2141007"/>
            <a:ext cx="5121852" cy="7674689"/>
            <a:chOff x="14773377" y="2141007"/>
            <a:chExt cx="5121852" cy="7674689"/>
          </a:xfrm>
        </p:grpSpPr>
        <p:pic>
          <p:nvPicPr>
            <p:cNvPr id="992" name="Object 24">
              <a:extLst>
                <a:ext uri="{FF2B5EF4-FFF2-40B4-BE49-F238E27FC236}">
                  <a16:creationId xmlns:a16="http://schemas.microsoft.com/office/drawing/2014/main" id="{F0F758EA-9444-789D-29C3-176867B3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73377" y="2141007"/>
              <a:ext cx="5121852" cy="7674689"/>
            </a:xfrm>
            <a:prstGeom prst="rect">
              <a:avLst/>
            </a:prstGeom>
          </p:spPr>
        </p:pic>
      </p:grpSp>
      <p:pic>
        <p:nvPicPr>
          <p:cNvPr id="993" name="Object 29">
            <a:extLst>
              <a:ext uri="{FF2B5EF4-FFF2-40B4-BE49-F238E27FC236}">
                <a16:creationId xmlns:a16="http://schemas.microsoft.com/office/drawing/2014/main" id="{AF5AB4C7-BF5C-BE25-D846-80DC0CACD223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/>
          <a:srcRect l="29248" t="20505" r="52624" b="60177"/>
          <a:stretch/>
        </p:blipFill>
        <p:spPr>
          <a:xfrm>
            <a:off x="7476292" y="654210"/>
            <a:ext cx="3774268" cy="2401682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E83F63A-3625-0E41-CC3D-31BF287B8CA3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pic>
        <p:nvPicPr>
          <p:cNvPr id="1031" name="그림 1030">
            <a:extLst>
              <a:ext uri="{FF2B5EF4-FFF2-40B4-BE49-F238E27FC236}">
                <a16:creationId xmlns:a16="http://schemas.microsoft.com/office/drawing/2014/main" id="{D8E97058-35C4-73A6-D78F-8E08C92E265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3"/>
          <a:stretch/>
        </p:blipFill>
        <p:spPr>
          <a:xfrm>
            <a:off x="5446975" y="11540614"/>
            <a:ext cx="6309421" cy="745236"/>
          </a:xfrm>
          <a:prstGeom prst="rect">
            <a:avLst/>
          </a:prstGeom>
        </p:spPr>
      </p:pic>
      <p:pic>
        <p:nvPicPr>
          <p:cNvPr id="1032" name="그림 1031">
            <a:extLst>
              <a:ext uri="{FF2B5EF4-FFF2-40B4-BE49-F238E27FC236}">
                <a16:creationId xmlns:a16="http://schemas.microsoft.com/office/drawing/2014/main" id="{720EDD34-E15E-99A0-4243-736078C63F07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7" b="72736"/>
          <a:stretch/>
        </p:blipFill>
        <p:spPr>
          <a:xfrm>
            <a:off x="5446975" y="13621922"/>
            <a:ext cx="6309421" cy="831429"/>
          </a:xfrm>
          <a:prstGeom prst="rect">
            <a:avLst/>
          </a:prstGeom>
        </p:spPr>
      </p:pic>
      <p:pic>
        <p:nvPicPr>
          <p:cNvPr id="1033" name="그림 1032">
            <a:extLst>
              <a:ext uri="{FF2B5EF4-FFF2-40B4-BE49-F238E27FC236}">
                <a16:creationId xmlns:a16="http://schemas.microsoft.com/office/drawing/2014/main" id="{BD7F193E-9937-D0F3-9316-AB0F62F47A39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b="58408"/>
          <a:stretch/>
        </p:blipFill>
        <p:spPr>
          <a:xfrm>
            <a:off x="5446975" y="15559223"/>
            <a:ext cx="6309421" cy="828572"/>
          </a:xfrm>
          <a:prstGeom prst="rect">
            <a:avLst/>
          </a:prstGeom>
        </p:spPr>
      </p:pic>
      <p:pic>
        <p:nvPicPr>
          <p:cNvPr id="1034" name="그림 1033">
            <a:extLst>
              <a:ext uri="{FF2B5EF4-FFF2-40B4-BE49-F238E27FC236}">
                <a16:creationId xmlns:a16="http://schemas.microsoft.com/office/drawing/2014/main" id="{776BBCDA-0275-5BF5-61AE-4ABC79266A4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2" b="43628"/>
          <a:stretch/>
        </p:blipFill>
        <p:spPr>
          <a:xfrm>
            <a:off x="5446975" y="17267605"/>
            <a:ext cx="6309421" cy="854727"/>
          </a:xfrm>
          <a:prstGeom prst="rect">
            <a:avLst/>
          </a:prstGeom>
        </p:spPr>
      </p:pic>
      <p:pic>
        <p:nvPicPr>
          <p:cNvPr id="1035" name="그림 1034">
            <a:extLst>
              <a:ext uri="{FF2B5EF4-FFF2-40B4-BE49-F238E27FC236}">
                <a16:creationId xmlns:a16="http://schemas.microsoft.com/office/drawing/2014/main" id="{F4725219-2329-2EEF-EAC1-331B5CBFFCCE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2" b="29300"/>
          <a:stretch/>
        </p:blipFill>
        <p:spPr>
          <a:xfrm>
            <a:off x="5446449" y="19333511"/>
            <a:ext cx="6309421" cy="828572"/>
          </a:xfrm>
          <a:prstGeom prst="rect">
            <a:avLst/>
          </a:prstGeom>
        </p:spPr>
      </p:pic>
      <p:pic>
        <p:nvPicPr>
          <p:cNvPr id="1036" name="그림 1035">
            <a:extLst>
              <a:ext uri="{FF2B5EF4-FFF2-40B4-BE49-F238E27FC236}">
                <a16:creationId xmlns:a16="http://schemas.microsoft.com/office/drawing/2014/main" id="{51EA857B-4734-1D8D-AEB5-628CB1C29D7A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9" b="14923"/>
          <a:stretch/>
        </p:blipFill>
        <p:spPr>
          <a:xfrm>
            <a:off x="5445923" y="21078147"/>
            <a:ext cx="6309421" cy="893964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B17C18E3-FD04-3A33-CF7A-96666706419E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6"/>
          <a:stretch/>
        </p:blipFill>
        <p:spPr>
          <a:xfrm>
            <a:off x="5445922" y="22708166"/>
            <a:ext cx="6309421" cy="830667"/>
          </a:xfrm>
          <a:prstGeom prst="rect">
            <a:avLst/>
          </a:prstGeom>
        </p:spPr>
      </p:pic>
      <p:sp>
        <p:nvSpPr>
          <p:cNvPr id="1040" name="직사각형 1039">
            <a:extLst>
              <a:ext uri="{FF2B5EF4-FFF2-40B4-BE49-F238E27FC236}">
                <a16:creationId xmlns:a16="http://schemas.microsoft.com/office/drawing/2014/main" id="{DC0BBA8F-C974-82A6-AC73-5B63FDCDA7D3}"/>
              </a:ext>
            </a:extLst>
          </p:cNvPr>
          <p:cNvSpPr/>
          <p:nvPr/>
        </p:nvSpPr>
        <p:spPr>
          <a:xfrm>
            <a:off x="2246720" y="-8714627"/>
            <a:ext cx="13639800" cy="5426549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83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1791"/>
          <a:stretch/>
        </p:blipFill>
        <p:spPr>
          <a:xfrm>
            <a:off x="5932155" y="1202020"/>
            <a:ext cx="6078728" cy="166753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63263" y="1983586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527287" y="1101922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 rot="19419359">
            <a:off x="18384686" y="9997961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 rot="20158350">
            <a:off x="18864673" y="9022597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7F41557-7994-4355-A5F4-DC1B2EC1DE88}"/>
              </a:ext>
            </a:extLst>
          </p:cNvPr>
          <p:cNvGrpSpPr/>
          <p:nvPr/>
        </p:nvGrpSpPr>
        <p:grpSpPr>
          <a:xfrm>
            <a:off x="1767813" y="4392731"/>
            <a:ext cx="6078727" cy="2493591"/>
            <a:chOff x="1767813" y="4392731"/>
            <a:chExt cx="6078727" cy="2493591"/>
          </a:xfrm>
        </p:grpSpPr>
        <p:pic>
          <p:nvPicPr>
            <p:cNvPr id="28" name="Object 10">
              <a:extLst>
                <a:ext uri="{FF2B5EF4-FFF2-40B4-BE49-F238E27FC236}">
                  <a16:creationId xmlns:a16="http://schemas.microsoft.com/office/drawing/2014/main" id="{AE6E70A4-E4BB-B251-0BC3-20A83447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33" name="Object 16">
              <a:extLst>
                <a:ext uri="{FF2B5EF4-FFF2-40B4-BE49-F238E27FC236}">
                  <a16:creationId xmlns:a16="http://schemas.microsoft.com/office/drawing/2014/main" id="{5428F4C2-3D2A-7233-D23B-89941A5F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D35EF3-93DC-0622-C221-5BDA59690861}"/>
              </a:ext>
            </a:extLst>
          </p:cNvPr>
          <p:cNvGrpSpPr/>
          <p:nvPr/>
        </p:nvGrpSpPr>
        <p:grpSpPr>
          <a:xfrm>
            <a:off x="9748763" y="2897173"/>
            <a:ext cx="6147297" cy="2770806"/>
            <a:chOff x="9269848" y="2897173"/>
            <a:chExt cx="6147297" cy="2770806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A3D7F267-E9E3-B963-903F-669A575B8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36" name="Object 20">
              <a:extLst>
                <a:ext uri="{FF2B5EF4-FFF2-40B4-BE49-F238E27FC236}">
                  <a16:creationId xmlns:a16="http://schemas.microsoft.com/office/drawing/2014/main" id="{277B65BE-9636-A7B8-77FF-8FCDFB251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E2BEB1-AA0F-D926-11B6-FDA16933929E}"/>
              </a:ext>
            </a:extLst>
          </p:cNvPr>
          <p:cNvGrpSpPr/>
          <p:nvPr/>
        </p:nvGrpSpPr>
        <p:grpSpPr>
          <a:xfrm>
            <a:off x="9914596" y="5899431"/>
            <a:ext cx="6376756" cy="2836497"/>
            <a:chOff x="9914596" y="5899431"/>
            <a:chExt cx="6376756" cy="2836497"/>
          </a:xfrm>
        </p:grpSpPr>
        <p:pic>
          <p:nvPicPr>
            <p:cNvPr id="21" name="Object 13">
              <a:extLst>
                <a:ext uri="{FF2B5EF4-FFF2-40B4-BE49-F238E27FC236}">
                  <a16:creationId xmlns:a16="http://schemas.microsoft.com/office/drawing/2014/main" id="{66896A5C-7E4F-BBD1-608F-749C04558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35" name="Object 15">
              <a:extLst>
                <a:ext uri="{FF2B5EF4-FFF2-40B4-BE49-F238E27FC236}">
                  <a16:creationId xmlns:a16="http://schemas.microsoft.com/office/drawing/2014/main" id="{31EA2296-B358-E3AE-8029-B575F690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620580" y="2946403"/>
            <a:ext cx="6760695" cy="9500861"/>
            <a:chOff x="5620580" y="3272307"/>
            <a:chExt cx="6760695" cy="95008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99677E-5EDD-848E-26AD-CAC798DB2D11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61D9E7-310B-8218-B993-45BBAB9343C0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54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5936" y="1240126"/>
            <a:ext cx="11574047" cy="12406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112754" y="6624648"/>
            <a:ext cx="976736" cy="1637372"/>
            <a:chOff x="16112754" y="6624648"/>
            <a:chExt cx="976736" cy="16373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460000">
              <a:off x="16112754" y="6624648"/>
              <a:ext cx="976736" cy="1637372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231024-2162-66EA-2B59-637912E19F13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9E6E6-310A-F5CC-8106-7DCF1B3CF4DD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854AC997-4B68-58A9-208C-5A5AF6F0A6FB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6B63E024-C313-F0CA-13C3-50B116B0D231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52D08AA0-8E6A-38D6-FB2E-5A553DECC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0F4956AE-007A-DBC4-B7A5-9ACD7ABA5989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1" name="Object 12">
                <a:extLst>
                  <a:ext uri="{FF2B5EF4-FFF2-40B4-BE49-F238E27FC236}">
                    <a16:creationId xmlns:a16="http://schemas.microsoft.com/office/drawing/2014/main" id="{636BB372-B29F-52E4-4CE2-82A6B69A5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4F750A5A-29E9-7ABB-800E-BE0B9C346CC2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6" name="그룹 1007">
              <a:extLst>
                <a:ext uri="{FF2B5EF4-FFF2-40B4-BE49-F238E27FC236}">
                  <a16:creationId xmlns:a16="http://schemas.microsoft.com/office/drawing/2014/main" id="{9F480889-E5E3-EF9D-6334-65AC74845A1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9" name="Object 17">
                <a:extLst>
                  <a:ext uri="{FF2B5EF4-FFF2-40B4-BE49-F238E27FC236}">
                    <a16:creationId xmlns:a16="http://schemas.microsoft.com/office/drawing/2014/main" id="{1AC953A9-6459-0D5C-A5E8-961294D1D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7" name="그룹 1008">
              <a:extLst>
                <a:ext uri="{FF2B5EF4-FFF2-40B4-BE49-F238E27FC236}">
                  <a16:creationId xmlns:a16="http://schemas.microsoft.com/office/drawing/2014/main" id="{461AE15E-7872-8A5F-FDD8-84F310CB3D2E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8" name="Object 20">
                <a:extLst>
                  <a:ext uri="{FF2B5EF4-FFF2-40B4-BE49-F238E27FC236}">
                    <a16:creationId xmlns:a16="http://schemas.microsoft.com/office/drawing/2014/main" id="{D8F2314C-2391-D74A-7AFE-40DEB8568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DC50C52C-B177-9A60-EA60-AF713D2DE263}"/>
              </a:ext>
            </a:extLst>
          </p:cNvPr>
          <p:cNvGrpSpPr/>
          <p:nvPr/>
        </p:nvGrpSpPr>
        <p:grpSpPr>
          <a:xfrm>
            <a:off x="10033286" y="4600169"/>
            <a:ext cx="6979570" cy="5276958"/>
            <a:chOff x="10033286" y="4600169"/>
            <a:chExt cx="6979570" cy="5276958"/>
          </a:xfrm>
        </p:grpSpPr>
        <p:pic>
          <p:nvPicPr>
            <p:cNvPr id="26" name="Object 33">
              <a:extLst>
                <a:ext uri="{FF2B5EF4-FFF2-40B4-BE49-F238E27FC236}">
                  <a16:creationId xmlns:a16="http://schemas.microsoft.com/office/drawing/2014/main" id="{3BB8D360-5550-8276-2F04-36E39BA9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3286" y="4600169"/>
              <a:ext cx="6979570" cy="5276958"/>
            </a:xfrm>
            <a:prstGeom prst="rect">
              <a:avLst/>
            </a:prstGeom>
          </p:spPr>
        </p:pic>
        <p:pic>
          <p:nvPicPr>
            <p:cNvPr id="28" name="Object 34">
              <a:extLst>
                <a:ext uri="{FF2B5EF4-FFF2-40B4-BE49-F238E27FC236}">
                  <a16:creationId xmlns:a16="http://schemas.microsoft.com/office/drawing/2014/main" id="{FB317AD3-31B0-7F5D-F8DC-8FA63E8BA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77719" y="5818949"/>
              <a:ext cx="3489785" cy="2638479"/>
            </a:xfrm>
            <a:prstGeom prst="rect">
              <a:avLst/>
            </a:prstGeom>
          </p:spPr>
        </p:pic>
      </p:grpSp>
      <p:grpSp>
        <p:nvGrpSpPr>
          <p:cNvPr id="29" name="그룹 1013">
            <a:extLst>
              <a:ext uri="{FF2B5EF4-FFF2-40B4-BE49-F238E27FC236}">
                <a16:creationId xmlns:a16="http://schemas.microsoft.com/office/drawing/2014/main" id="{6EE16DDB-B065-EE9C-0053-30E696AE16CD}"/>
              </a:ext>
            </a:extLst>
          </p:cNvPr>
          <p:cNvGrpSpPr/>
          <p:nvPr/>
        </p:nvGrpSpPr>
        <p:grpSpPr>
          <a:xfrm>
            <a:off x="10033286" y="1728260"/>
            <a:ext cx="6979570" cy="5276958"/>
            <a:chOff x="10033286" y="1728260"/>
            <a:chExt cx="6979570" cy="5276958"/>
          </a:xfrm>
        </p:grpSpPr>
        <p:pic>
          <p:nvPicPr>
            <p:cNvPr id="31" name="Object 37">
              <a:extLst>
                <a:ext uri="{FF2B5EF4-FFF2-40B4-BE49-F238E27FC236}">
                  <a16:creationId xmlns:a16="http://schemas.microsoft.com/office/drawing/2014/main" id="{272BDD89-D1CC-333D-95DA-04CB4C4C5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33286" y="1728260"/>
              <a:ext cx="6979570" cy="5276958"/>
            </a:xfrm>
            <a:prstGeom prst="rect">
              <a:avLst/>
            </a:prstGeom>
          </p:spPr>
        </p:pic>
        <p:pic>
          <p:nvPicPr>
            <p:cNvPr id="32" name="Object 38">
              <a:extLst>
                <a:ext uri="{FF2B5EF4-FFF2-40B4-BE49-F238E27FC236}">
                  <a16:creationId xmlns:a16="http://schemas.microsoft.com/office/drawing/2014/main" id="{1ADA915E-8EBE-32D1-FF54-AD1B99636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77719" y="2947040"/>
              <a:ext cx="3489785" cy="2638479"/>
            </a:xfrm>
            <a:prstGeom prst="rect">
              <a:avLst/>
            </a:prstGeom>
          </p:spPr>
        </p:pic>
      </p:grpSp>
      <p:grpSp>
        <p:nvGrpSpPr>
          <p:cNvPr id="33" name="그룹 1014">
            <a:extLst>
              <a:ext uri="{FF2B5EF4-FFF2-40B4-BE49-F238E27FC236}">
                <a16:creationId xmlns:a16="http://schemas.microsoft.com/office/drawing/2014/main" id="{D357F9FF-0FE4-34F3-43D4-4700F12B7AF9}"/>
              </a:ext>
            </a:extLst>
          </p:cNvPr>
          <p:cNvGrpSpPr/>
          <p:nvPr/>
        </p:nvGrpSpPr>
        <p:grpSpPr>
          <a:xfrm>
            <a:off x="3186900" y="3227120"/>
            <a:ext cx="7769652" cy="4716798"/>
            <a:chOff x="3186900" y="3227120"/>
            <a:chExt cx="7769652" cy="4716798"/>
          </a:xfrm>
        </p:grpSpPr>
        <p:pic>
          <p:nvPicPr>
            <p:cNvPr id="36" name="Object 41">
              <a:extLst>
                <a:ext uri="{FF2B5EF4-FFF2-40B4-BE49-F238E27FC236}">
                  <a16:creationId xmlns:a16="http://schemas.microsoft.com/office/drawing/2014/main" id="{A01604C2-57E8-F767-B53F-DC02F4B8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6900" y="3227120"/>
              <a:ext cx="7769652" cy="4716798"/>
            </a:xfrm>
            <a:prstGeom prst="rect">
              <a:avLst/>
            </a:prstGeom>
          </p:spPr>
        </p:pic>
      </p:grpSp>
      <p:grpSp>
        <p:nvGrpSpPr>
          <p:cNvPr id="37" name="그룹 1023">
            <a:extLst>
              <a:ext uri="{FF2B5EF4-FFF2-40B4-BE49-F238E27FC236}">
                <a16:creationId xmlns:a16="http://schemas.microsoft.com/office/drawing/2014/main" id="{EF62074C-B307-6031-B278-5E1B6149D971}"/>
              </a:ext>
            </a:extLst>
          </p:cNvPr>
          <p:cNvGrpSpPr/>
          <p:nvPr/>
        </p:nvGrpSpPr>
        <p:grpSpPr>
          <a:xfrm>
            <a:off x="-5144737" y="-690246"/>
            <a:ext cx="2257303" cy="1809910"/>
            <a:chOff x="1110276" y="2480001"/>
            <a:chExt cx="2257303" cy="1809910"/>
          </a:xfrm>
        </p:grpSpPr>
        <p:grpSp>
          <p:nvGrpSpPr>
            <p:cNvPr id="40" name="그룹 1024">
              <a:extLst>
                <a:ext uri="{FF2B5EF4-FFF2-40B4-BE49-F238E27FC236}">
                  <a16:creationId xmlns:a16="http://schemas.microsoft.com/office/drawing/2014/main" id="{0E88FBFE-94D3-8CB3-1909-C049A91D5E96}"/>
                </a:ext>
              </a:extLst>
            </p:cNvPr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46" name="Object 70">
                <a:extLst>
                  <a:ext uri="{FF2B5EF4-FFF2-40B4-BE49-F238E27FC236}">
                    <a16:creationId xmlns:a16="http://schemas.microsoft.com/office/drawing/2014/main" id="{4DEEC72D-371A-D17F-4FCE-0F100E972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41" name="그룹 1025">
              <a:extLst>
                <a:ext uri="{FF2B5EF4-FFF2-40B4-BE49-F238E27FC236}">
                  <a16:creationId xmlns:a16="http://schemas.microsoft.com/office/drawing/2014/main" id="{C5141839-DE93-85C1-15ED-2E81C3FDFDA6}"/>
                </a:ext>
              </a:extLst>
            </p:cNvPr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45" name="Object 73">
                <a:extLst>
                  <a:ext uri="{FF2B5EF4-FFF2-40B4-BE49-F238E27FC236}">
                    <a16:creationId xmlns:a16="http://schemas.microsoft.com/office/drawing/2014/main" id="{B202BEA9-BFEC-0831-4EE3-12A0712EC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43" name="그룹 1026">
              <a:extLst>
                <a:ext uri="{FF2B5EF4-FFF2-40B4-BE49-F238E27FC236}">
                  <a16:creationId xmlns:a16="http://schemas.microsoft.com/office/drawing/2014/main" id="{9D6AC90C-56F3-2540-8F0A-B40E30D337CF}"/>
                </a:ext>
              </a:extLst>
            </p:cNvPr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44" name="Object 76">
                <a:extLst>
                  <a:ext uri="{FF2B5EF4-FFF2-40B4-BE49-F238E27FC236}">
                    <a16:creationId xmlns:a16="http://schemas.microsoft.com/office/drawing/2014/main" id="{8D2455FE-0080-3718-16FA-4E2ECC063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47" name="그룹 1027">
            <a:extLst>
              <a:ext uri="{FF2B5EF4-FFF2-40B4-BE49-F238E27FC236}">
                <a16:creationId xmlns:a16="http://schemas.microsoft.com/office/drawing/2014/main" id="{DDD306E5-EADA-5ED0-07A1-B625E723D1ED}"/>
              </a:ext>
            </a:extLst>
          </p:cNvPr>
          <p:cNvGrpSpPr/>
          <p:nvPr/>
        </p:nvGrpSpPr>
        <p:grpSpPr>
          <a:xfrm>
            <a:off x="-2411466" y="-2265378"/>
            <a:ext cx="1646636" cy="2394087"/>
            <a:chOff x="3736957" y="1522984"/>
            <a:chExt cx="1646636" cy="2394087"/>
          </a:xfrm>
        </p:grpSpPr>
        <p:grpSp>
          <p:nvGrpSpPr>
            <p:cNvPr id="48" name="그룹 1028">
              <a:extLst>
                <a:ext uri="{FF2B5EF4-FFF2-40B4-BE49-F238E27FC236}">
                  <a16:creationId xmlns:a16="http://schemas.microsoft.com/office/drawing/2014/main" id="{48A1FDFC-8F75-F33B-72A0-6BDB7030BCED}"/>
                </a:ext>
              </a:extLst>
            </p:cNvPr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53" name="Object 81">
                <a:extLst>
                  <a:ext uri="{FF2B5EF4-FFF2-40B4-BE49-F238E27FC236}">
                    <a16:creationId xmlns:a16="http://schemas.microsoft.com/office/drawing/2014/main" id="{C778C58E-0E08-9FA8-8250-3AF4E89E8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49" name="그룹 1029">
              <a:extLst>
                <a:ext uri="{FF2B5EF4-FFF2-40B4-BE49-F238E27FC236}">
                  <a16:creationId xmlns:a16="http://schemas.microsoft.com/office/drawing/2014/main" id="{D73CA012-1F6B-927C-057B-B335D8F9858E}"/>
                </a:ext>
              </a:extLst>
            </p:cNvPr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52" name="Object 84">
                <a:extLst>
                  <a:ext uri="{FF2B5EF4-FFF2-40B4-BE49-F238E27FC236}">
                    <a16:creationId xmlns:a16="http://schemas.microsoft.com/office/drawing/2014/main" id="{6417AD14-298E-A867-B4C4-D65CBD105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50" name="그룹 1030">
              <a:extLst>
                <a:ext uri="{FF2B5EF4-FFF2-40B4-BE49-F238E27FC236}">
                  <a16:creationId xmlns:a16="http://schemas.microsoft.com/office/drawing/2014/main" id="{ABD9A94B-ABE7-43E2-2565-31249A072988}"/>
                </a:ext>
              </a:extLst>
            </p:cNvPr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51" name="Object 87">
                <a:extLst>
                  <a:ext uri="{FF2B5EF4-FFF2-40B4-BE49-F238E27FC236}">
                    <a16:creationId xmlns:a16="http://schemas.microsoft.com/office/drawing/2014/main" id="{4F5F51B5-C302-76DD-C032-154427AE5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A5D717E-581C-BA92-B641-A2F66D404BA0}"/>
              </a:ext>
            </a:extLst>
          </p:cNvPr>
          <p:cNvGrpSpPr/>
          <p:nvPr/>
        </p:nvGrpSpPr>
        <p:grpSpPr>
          <a:xfrm rot="891635">
            <a:off x="-7109418" y="3089870"/>
            <a:ext cx="6078727" cy="2493591"/>
            <a:chOff x="1767813" y="4392731"/>
            <a:chExt cx="6078727" cy="2493591"/>
          </a:xfrm>
        </p:grpSpPr>
        <p:pic>
          <p:nvPicPr>
            <p:cNvPr id="55" name="Object 10">
              <a:extLst>
                <a:ext uri="{FF2B5EF4-FFF2-40B4-BE49-F238E27FC236}">
                  <a16:creationId xmlns:a16="http://schemas.microsoft.com/office/drawing/2014/main" id="{14194583-0E93-F9CA-D18B-83E457326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56" name="Object 16">
              <a:extLst>
                <a:ext uri="{FF2B5EF4-FFF2-40B4-BE49-F238E27FC236}">
                  <a16:creationId xmlns:a16="http://schemas.microsoft.com/office/drawing/2014/main" id="{6FA690D9-7943-F341-1677-9CEFC8A2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13E9805-3EF6-D968-A7D0-7D2E05C8711E}"/>
              </a:ext>
            </a:extLst>
          </p:cNvPr>
          <p:cNvGrpSpPr/>
          <p:nvPr/>
        </p:nvGrpSpPr>
        <p:grpSpPr>
          <a:xfrm rot="21181542">
            <a:off x="21372237" y="3024"/>
            <a:ext cx="6147297" cy="2770806"/>
            <a:chOff x="9269848" y="2897173"/>
            <a:chExt cx="6147297" cy="2770806"/>
          </a:xfrm>
        </p:grpSpPr>
        <p:pic>
          <p:nvPicPr>
            <p:cNvPr id="58" name="Object 18">
              <a:extLst>
                <a:ext uri="{FF2B5EF4-FFF2-40B4-BE49-F238E27FC236}">
                  <a16:creationId xmlns:a16="http://schemas.microsoft.com/office/drawing/2014/main" id="{EE4E13A9-8B98-DB93-1DF2-F79059D7D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59" name="Object 20">
              <a:extLst>
                <a:ext uri="{FF2B5EF4-FFF2-40B4-BE49-F238E27FC236}">
                  <a16:creationId xmlns:a16="http://schemas.microsoft.com/office/drawing/2014/main" id="{B43DD0DC-245A-0A82-7E30-EDCF2639F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D4AD499-F651-8444-8DF1-65EC1E3A08FC}"/>
              </a:ext>
            </a:extLst>
          </p:cNvPr>
          <p:cNvGrpSpPr/>
          <p:nvPr/>
        </p:nvGrpSpPr>
        <p:grpSpPr>
          <a:xfrm rot="816386">
            <a:off x="21504690" y="6632609"/>
            <a:ext cx="6376756" cy="2836497"/>
            <a:chOff x="9914596" y="5899431"/>
            <a:chExt cx="6376756" cy="2836497"/>
          </a:xfrm>
        </p:grpSpPr>
        <p:pic>
          <p:nvPicPr>
            <p:cNvPr id="61" name="Object 13">
              <a:extLst>
                <a:ext uri="{FF2B5EF4-FFF2-40B4-BE49-F238E27FC236}">
                  <a16:creationId xmlns:a16="http://schemas.microsoft.com/office/drawing/2014/main" id="{ED63B6ED-0B0E-67CB-30F9-CD234567D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62" name="Object 15">
              <a:extLst>
                <a:ext uri="{FF2B5EF4-FFF2-40B4-BE49-F238E27FC236}">
                  <a16:creationId xmlns:a16="http://schemas.microsoft.com/office/drawing/2014/main" id="{04B208C3-7A8C-132C-6D39-DDDE7FF7A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1022" name="그룹 1003">
            <a:extLst>
              <a:ext uri="{FF2B5EF4-FFF2-40B4-BE49-F238E27FC236}">
                <a16:creationId xmlns:a16="http://schemas.microsoft.com/office/drawing/2014/main" id="{1572831A-96D2-B012-D6C1-88BC7AEF53A5}"/>
              </a:ext>
            </a:extLst>
          </p:cNvPr>
          <p:cNvGrpSpPr/>
          <p:nvPr/>
        </p:nvGrpSpPr>
        <p:grpSpPr>
          <a:xfrm rot="17998296">
            <a:off x="-6854613" y="7311972"/>
            <a:ext cx="3304762" cy="3838089"/>
            <a:chOff x="3098504" y="3789197"/>
            <a:chExt cx="3304762" cy="3838089"/>
          </a:xfrm>
        </p:grpSpPr>
        <p:grpSp>
          <p:nvGrpSpPr>
            <p:cNvPr id="1023" name="그룹 1004">
              <a:extLst>
                <a:ext uri="{FF2B5EF4-FFF2-40B4-BE49-F238E27FC236}">
                  <a16:creationId xmlns:a16="http://schemas.microsoft.com/office/drawing/2014/main" id="{2B48AC67-B34A-F021-C117-9CC15D2E4B08}"/>
                </a:ext>
              </a:extLst>
            </p:cNvPr>
            <p:cNvGrpSpPr/>
            <p:nvPr/>
          </p:nvGrpSpPr>
          <p:grpSpPr>
            <a:xfrm>
              <a:off x="3619802" y="3991445"/>
              <a:ext cx="2306405" cy="3433593"/>
              <a:chOff x="3619802" y="3991445"/>
              <a:chExt cx="2306405" cy="3433593"/>
            </a:xfrm>
          </p:grpSpPr>
          <p:pic>
            <p:nvPicPr>
              <p:cNvPr id="1027" name="Object 11">
                <a:extLst>
                  <a:ext uri="{FF2B5EF4-FFF2-40B4-BE49-F238E27FC236}">
                    <a16:creationId xmlns:a16="http://schemas.microsoft.com/office/drawing/2014/main" id="{AD3E7A9A-16D1-785D-CDF6-72372DB12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720000">
                <a:off x="2617142" y="2425191"/>
                <a:ext cx="4612810" cy="6867186"/>
              </a:xfrm>
              <a:prstGeom prst="rect">
                <a:avLst/>
              </a:prstGeom>
            </p:spPr>
          </p:pic>
          <p:pic>
            <p:nvPicPr>
              <p:cNvPr id="1028" name="Object 12">
                <a:extLst>
                  <a:ext uri="{FF2B5EF4-FFF2-40B4-BE49-F238E27FC236}">
                    <a16:creationId xmlns:a16="http://schemas.microsoft.com/office/drawing/2014/main" id="{4C789EF5-F6E7-45BF-9DAC-C51A8E21A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720000">
                <a:off x="3619802" y="3991445"/>
                <a:ext cx="2306405" cy="3433593"/>
              </a:xfrm>
              <a:prstGeom prst="rect">
                <a:avLst/>
              </a:prstGeom>
            </p:spPr>
          </p:pic>
        </p:grpSp>
        <p:grpSp>
          <p:nvGrpSpPr>
            <p:cNvPr id="1024" name="그룹 1005">
              <a:extLst>
                <a:ext uri="{FF2B5EF4-FFF2-40B4-BE49-F238E27FC236}">
                  <a16:creationId xmlns:a16="http://schemas.microsoft.com/office/drawing/2014/main" id="{0AEAEE88-1709-08E5-E707-82DBC926D0AD}"/>
                </a:ext>
              </a:extLst>
            </p:cNvPr>
            <p:cNvGrpSpPr/>
            <p:nvPr/>
          </p:nvGrpSpPr>
          <p:grpSpPr>
            <a:xfrm>
              <a:off x="3318108" y="4440402"/>
              <a:ext cx="2860269" cy="2413100"/>
              <a:chOff x="3318108" y="4440402"/>
              <a:chExt cx="2860269" cy="2413100"/>
            </a:xfrm>
          </p:grpSpPr>
          <p:pic>
            <p:nvPicPr>
              <p:cNvPr id="1025" name="Object 15">
                <a:extLst>
                  <a:ext uri="{FF2B5EF4-FFF2-40B4-BE49-F238E27FC236}">
                    <a16:creationId xmlns:a16="http://schemas.microsoft.com/office/drawing/2014/main" id="{BDA01A12-2660-02D8-5B59-0EA21A292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720000">
                <a:off x="2045479" y="3391358"/>
                <a:ext cx="5720539" cy="4826201"/>
              </a:xfrm>
              <a:prstGeom prst="rect">
                <a:avLst/>
              </a:prstGeom>
            </p:spPr>
          </p:pic>
          <p:pic>
            <p:nvPicPr>
              <p:cNvPr id="1026" name="Object 16">
                <a:extLst>
                  <a:ext uri="{FF2B5EF4-FFF2-40B4-BE49-F238E27FC236}">
                    <a16:creationId xmlns:a16="http://schemas.microsoft.com/office/drawing/2014/main" id="{B0B72F0C-4615-A134-AB06-78AFE79C1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720000">
                <a:off x="3318108" y="4440402"/>
                <a:ext cx="2860269" cy="2413100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09">
            <a:extLst>
              <a:ext uri="{FF2B5EF4-FFF2-40B4-BE49-F238E27FC236}">
                <a16:creationId xmlns:a16="http://schemas.microsoft.com/office/drawing/2014/main" id="{CE1FF4D7-BECB-2BBE-1AB4-4EC7DDCC1C98}"/>
              </a:ext>
            </a:extLst>
          </p:cNvPr>
          <p:cNvGrpSpPr/>
          <p:nvPr/>
        </p:nvGrpSpPr>
        <p:grpSpPr>
          <a:xfrm rot="7695205">
            <a:off x="12480518" y="12421652"/>
            <a:ext cx="4459916" cy="5228606"/>
            <a:chOff x="10722644" y="3518223"/>
            <a:chExt cx="4459916" cy="5228606"/>
          </a:xfrm>
        </p:grpSpPr>
        <p:grpSp>
          <p:nvGrpSpPr>
            <p:cNvPr id="1030" name="그룹 1010">
              <a:extLst>
                <a:ext uri="{FF2B5EF4-FFF2-40B4-BE49-F238E27FC236}">
                  <a16:creationId xmlns:a16="http://schemas.microsoft.com/office/drawing/2014/main" id="{53DC0848-CEC2-8AF6-8F54-16D9BAC52604}"/>
                </a:ext>
              </a:extLst>
            </p:cNvPr>
            <p:cNvGrpSpPr/>
            <p:nvPr/>
          </p:nvGrpSpPr>
          <p:grpSpPr>
            <a:xfrm>
              <a:off x="11468135" y="3922569"/>
              <a:ext cx="2968934" cy="4419913"/>
              <a:chOff x="11468135" y="3922569"/>
              <a:chExt cx="2968934" cy="4419913"/>
            </a:xfrm>
          </p:grpSpPr>
          <p:pic>
            <p:nvPicPr>
              <p:cNvPr id="1034" name="Object 31">
                <a:extLst>
                  <a:ext uri="{FF2B5EF4-FFF2-40B4-BE49-F238E27FC236}">
                    <a16:creationId xmlns:a16="http://schemas.microsoft.com/office/drawing/2014/main" id="{E33FD98A-1C7F-F003-8720-B098F3FD5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1380000">
                <a:off x="10177455" y="190639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1035" name="Object 32">
                <a:extLst>
                  <a:ext uri="{FF2B5EF4-FFF2-40B4-BE49-F238E27FC236}">
                    <a16:creationId xmlns:a16="http://schemas.microsoft.com/office/drawing/2014/main" id="{49749C3D-EF41-A0F5-255F-242E0269B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1380000">
                <a:off x="11468135" y="392256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31" name="그룹 1011">
              <a:extLst>
                <a:ext uri="{FF2B5EF4-FFF2-40B4-BE49-F238E27FC236}">
                  <a16:creationId xmlns:a16="http://schemas.microsoft.com/office/drawing/2014/main" id="{184988FF-B8B0-5E18-BD1F-26E56804260C}"/>
                </a:ext>
              </a:extLst>
            </p:cNvPr>
            <p:cNvGrpSpPr/>
            <p:nvPr/>
          </p:nvGrpSpPr>
          <p:grpSpPr>
            <a:xfrm>
              <a:off x="11367618" y="4801223"/>
              <a:ext cx="3169009" cy="2673572"/>
              <a:chOff x="11367618" y="4801223"/>
              <a:chExt cx="3169009" cy="2673572"/>
            </a:xfrm>
          </p:grpSpPr>
          <p:pic>
            <p:nvPicPr>
              <p:cNvPr id="1032" name="Object 35">
                <a:extLst>
                  <a:ext uri="{FF2B5EF4-FFF2-40B4-BE49-F238E27FC236}">
                    <a16:creationId xmlns:a16="http://schemas.microsoft.com/office/drawing/2014/main" id="{16471887-3B37-7F76-4E3E-2D3B86F3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1500000">
                <a:off x="9957621" y="3638945"/>
                <a:ext cx="6338018" cy="5347145"/>
              </a:xfrm>
              <a:prstGeom prst="rect">
                <a:avLst/>
              </a:prstGeom>
            </p:spPr>
          </p:pic>
          <p:pic>
            <p:nvPicPr>
              <p:cNvPr id="1033" name="Object 36">
                <a:extLst>
                  <a:ext uri="{FF2B5EF4-FFF2-40B4-BE49-F238E27FC236}">
                    <a16:creationId xmlns:a16="http://schemas.microsoft.com/office/drawing/2014/main" id="{4569C43C-84F6-0F3E-AE8E-A38B1F482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1500000">
                <a:off x="11367618" y="4801223"/>
                <a:ext cx="3169009" cy="2673572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12">
            <a:extLst>
              <a:ext uri="{FF2B5EF4-FFF2-40B4-BE49-F238E27FC236}">
                <a16:creationId xmlns:a16="http://schemas.microsoft.com/office/drawing/2014/main" id="{1861D2F3-257A-6B22-3FD7-03DF7E5ECE5C}"/>
              </a:ext>
            </a:extLst>
          </p:cNvPr>
          <p:cNvGrpSpPr/>
          <p:nvPr/>
        </p:nvGrpSpPr>
        <p:grpSpPr>
          <a:xfrm rot="18523989">
            <a:off x="-855987" y="13766942"/>
            <a:ext cx="4771429" cy="4706039"/>
            <a:chOff x="5226306" y="3322326"/>
            <a:chExt cx="4771429" cy="4706039"/>
          </a:xfrm>
        </p:grpSpPr>
        <p:grpSp>
          <p:nvGrpSpPr>
            <p:cNvPr id="1037" name="그룹 1013">
              <a:extLst>
                <a:ext uri="{FF2B5EF4-FFF2-40B4-BE49-F238E27FC236}">
                  <a16:creationId xmlns:a16="http://schemas.microsoft.com/office/drawing/2014/main" id="{69BE1132-40FE-E141-BD8B-1CEC5C047FA0}"/>
                </a:ext>
              </a:extLst>
            </p:cNvPr>
            <p:cNvGrpSpPr/>
            <p:nvPr/>
          </p:nvGrpSpPr>
          <p:grpSpPr>
            <a:xfrm>
              <a:off x="5968026" y="3465389"/>
              <a:ext cx="2968934" cy="4419913"/>
              <a:chOff x="5968026" y="3465389"/>
              <a:chExt cx="2968934" cy="4419913"/>
            </a:xfrm>
          </p:grpSpPr>
          <p:pic>
            <p:nvPicPr>
              <p:cNvPr id="1041" name="Object 41">
                <a:extLst>
                  <a:ext uri="{FF2B5EF4-FFF2-40B4-BE49-F238E27FC236}">
                    <a16:creationId xmlns:a16="http://schemas.microsoft.com/office/drawing/2014/main" id="{772EDAE2-592F-12E9-1392-E7A5A0642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360000">
                <a:off x="4677346" y="144921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1042" name="Object 42">
                <a:extLst>
                  <a:ext uri="{FF2B5EF4-FFF2-40B4-BE49-F238E27FC236}">
                    <a16:creationId xmlns:a16="http://schemas.microsoft.com/office/drawing/2014/main" id="{0C648CF0-86C4-B543-9924-457D6DDFB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360000">
                <a:off x="5968026" y="346538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38" name="그룹 1014">
              <a:extLst>
                <a:ext uri="{FF2B5EF4-FFF2-40B4-BE49-F238E27FC236}">
                  <a16:creationId xmlns:a16="http://schemas.microsoft.com/office/drawing/2014/main" id="{DFCFA3E1-7BDA-F1DF-74DA-1129E317A6AC}"/>
                </a:ext>
              </a:extLst>
            </p:cNvPr>
            <p:cNvGrpSpPr/>
            <p:nvPr/>
          </p:nvGrpSpPr>
          <p:grpSpPr>
            <a:xfrm>
              <a:off x="5692400" y="3922792"/>
              <a:ext cx="3832611" cy="3233428"/>
              <a:chOff x="5692400" y="3922792"/>
              <a:chExt cx="3832611" cy="3233428"/>
            </a:xfrm>
          </p:grpSpPr>
          <p:pic>
            <p:nvPicPr>
              <p:cNvPr id="1039" name="Object 45">
                <a:extLst>
                  <a:ext uri="{FF2B5EF4-FFF2-40B4-BE49-F238E27FC236}">
                    <a16:creationId xmlns:a16="http://schemas.microsoft.com/office/drawing/2014/main" id="{7DCB6FBE-A6F5-FA0F-6092-1273225B4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1320000">
                <a:off x="3987145" y="2517128"/>
                <a:ext cx="7665223" cy="6466857"/>
              </a:xfrm>
              <a:prstGeom prst="rect">
                <a:avLst/>
              </a:prstGeom>
            </p:spPr>
          </p:pic>
          <p:pic>
            <p:nvPicPr>
              <p:cNvPr id="1040" name="Object 46">
                <a:extLst>
                  <a:ext uri="{FF2B5EF4-FFF2-40B4-BE49-F238E27FC236}">
                    <a16:creationId xmlns:a16="http://schemas.microsoft.com/office/drawing/2014/main" id="{98D60C9F-D76D-EB58-129C-27E0CEE12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1320000">
                <a:off x="5692400" y="3922792"/>
                <a:ext cx="3832611" cy="3233428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06">
            <a:extLst>
              <a:ext uri="{FF2B5EF4-FFF2-40B4-BE49-F238E27FC236}">
                <a16:creationId xmlns:a16="http://schemas.microsoft.com/office/drawing/2014/main" id="{BF2FE68C-9AFF-4F74-838B-7A38061D51F5}"/>
              </a:ext>
            </a:extLst>
          </p:cNvPr>
          <p:cNvGrpSpPr/>
          <p:nvPr/>
        </p:nvGrpSpPr>
        <p:grpSpPr>
          <a:xfrm rot="2665805">
            <a:off x="18640173" y="3210926"/>
            <a:ext cx="3344142" cy="4161103"/>
            <a:chOff x="8653643" y="3365279"/>
            <a:chExt cx="3344142" cy="4161103"/>
          </a:xfrm>
        </p:grpSpPr>
        <p:grpSp>
          <p:nvGrpSpPr>
            <p:cNvPr id="1044" name="그룹 1007">
              <a:extLst>
                <a:ext uri="{FF2B5EF4-FFF2-40B4-BE49-F238E27FC236}">
                  <a16:creationId xmlns:a16="http://schemas.microsoft.com/office/drawing/2014/main" id="{2A5EFAAF-FE32-70B0-8B4C-D637865A89BB}"/>
                </a:ext>
              </a:extLst>
            </p:cNvPr>
            <p:cNvGrpSpPr/>
            <p:nvPr/>
          </p:nvGrpSpPr>
          <p:grpSpPr>
            <a:xfrm>
              <a:off x="9106656" y="3630993"/>
              <a:ext cx="2438117" cy="3629675"/>
              <a:chOff x="9106656" y="3630993"/>
              <a:chExt cx="2438117" cy="3629675"/>
            </a:xfrm>
          </p:grpSpPr>
          <p:pic>
            <p:nvPicPr>
              <p:cNvPr id="1048" name="Object 21">
                <a:extLst>
                  <a:ext uri="{FF2B5EF4-FFF2-40B4-BE49-F238E27FC236}">
                    <a16:creationId xmlns:a16="http://schemas.microsoft.com/office/drawing/2014/main" id="{87369A68-188B-7B82-4271-C00A6CFAD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960000">
                <a:off x="8046737" y="1975295"/>
                <a:ext cx="4876233" cy="7259350"/>
              </a:xfrm>
              <a:prstGeom prst="rect">
                <a:avLst/>
              </a:prstGeom>
            </p:spPr>
          </p:pic>
          <p:pic>
            <p:nvPicPr>
              <p:cNvPr id="1049" name="Object 22">
                <a:extLst>
                  <a:ext uri="{FF2B5EF4-FFF2-40B4-BE49-F238E27FC236}">
                    <a16:creationId xmlns:a16="http://schemas.microsoft.com/office/drawing/2014/main" id="{EAC0684F-117E-9D71-21F8-046AD2103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-960000">
                <a:off x="9106656" y="3630993"/>
                <a:ext cx="2438117" cy="3629675"/>
              </a:xfrm>
              <a:prstGeom prst="rect">
                <a:avLst/>
              </a:prstGeom>
            </p:spPr>
          </p:pic>
        </p:grpSp>
        <p:grpSp>
          <p:nvGrpSpPr>
            <p:cNvPr id="1045" name="그룹 1008">
              <a:extLst>
                <a:ext uri="{FF2B5EF4-FFF2-40B4-BE49-F238E27FC236}">
                  <a16:creationId xmlns:a16="http://schemas.microsoft.com/office/drawing/2014/main" id="{F8B214EB-CB70-ABA1-84AC-2E469C938C4C}"/>
                </a:ext>
              </a:extLst>
            </p:cNvPr>
            <p:cNvGrpSpPr/>
            <p:nvPr/>
          </p:nvGrpSpPr>
          <p:grpSpPr>
            <a:xfrm>
              <a:off x="9259893" y="4540945"/>
              <a:ext cx="2127701" cy="1795061"/>
              <a:chOff x="9259893" y="4540945"/>
              <a:chExt cx="2127701" cy="1795061"/>
            </a:xfrm>
          </p:grpSpPr>
          <p:pic>
            <p:nvPicPr>
              <p:cNvPr id="1046" name="Object 25">
                <a:extLst>
                  <a:ext uri="{FF2B5EF4-FFF2-40B4-BE49-F238E27FC236}">
                    <a16:creationId xmlns:a16="http://schemas.microsoft.com/office/drawing/2014/main" id="{E5B948DD-D0E6-D516-D517-D4DB7859B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900000">
                <a:off x="8313209" y="3760581"/>
                <a:ext cx="4255402" cy="3590121"/>
              </a:xfrm>
              <a:prstGeom prst="rect">
                <a:avLst/>
              </a:prstGeom>
            </p:spPr>
          </p:pic>
          <p:pic>
            <p:nvPicPr>
              <p:cNvPr id="1047" name="Object 26">
                <a:extLst>
                  <a:ext uri="{FF2B5EF4-FFF2-40B4-BE49-F238E27FC236}">
                    <a16:creationId xmlns:a16="http://schemas.microsoft.com/office/drawing/2014/main" id="{9D8F2BF5-7436-9202-946D-426DD8802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-900000">
                <a:off x="9259893" y="4540945"/>
                <a:ext cx="2127701" cy="1795061"/>
              </a:xfrm>
              <a:prstGeom prst="rect">
                <a:avLst/>
              </a:prstGeom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14ECFF2-7649-3814-6F2C-D087498E1270}"/>
              </a:ext>
            </a:extLst>
          </p:cNvPr>
          <p:cNvPicPr>
            <a:picLocks noChangeAspect="1"/>
          </p:cNvPicPr>
          <p:nvPr/>
        </p:nvPicPr>
        <p:blipFill>
          <a:blip r:embed="rId41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63" name="그룹 1014">
            <a:extLst>
              <a:ext uri="{FF2B5EF4-FFF2-40B4-BE49-F238E27FC236}">
                <a16:creationId xmlns:a16="http://schemas.microsoft.com/office/drawing/2014/main" id="{5368CFC7-9A5F-B927-9FF2-C760F4CD221D}"/>
              </a:ext>
            </a:extLst>
          </p:cNvPr>
          <p:cNvGrpSpPr/>
          <p:nvPr/>
        </p:nvGrpSpPr>
        <p:grpSpPr>
          <a:xfrm>
            <a:off x="5620580" y="11482038"/>
            <a:ext cx="6760695" cy="9500861"/>
            <a:chOff x="5620580" y="3272307"/>
            <a:chExt cx="6760695" cy="9500861"/>
          </a:xfrm>
        </p:grpSpPr>
        <p:grpSp>
          <p:nvGrpSpPr>
            <p:cNvPr id="992" name="그룹 1015">
              <a:extLst>
                <a:ext uri="{FF2B5EF4-FFF2-40B4-BE49-F238E27FC236}">
                  <a16:creationId xmlns:a16="http://schemas.microsoft.com/office/drawing/2014/main" id="{4ADDF16E-59EF-AE0E-B6F7-F12A0FDA9D91}"/>
                </a:ext>
              </a:extLst>
            </p:cNvPr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1021" name="Object 44">
                <a:extLst>
                  <a:ext uri="{FF2B5EF4-FFF2-40B4-BE49-F238E27FC236}">
                    <a16:creationId xmlns:a16="http://schemas.microsoft.com/office/drawing/2014/main" id="{134EBB8A-D4B5-284F-48B9-37187D16A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993" name="그룹 1016">
              <a:extLst>
                <a:ext uri="{FF2B5EF4-FFF2-40B4-BE49-F238E27FC236}">
                  <a16:creationId xmlns:a16="http://schemas.microsoft.com/office/drawing/2014/main" id="{98B357E6-2571-E01F-1F14-E9D5AFB02FCE}"/>
                </a:ext>
              </a:extLst>
            </p:cNvPr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1020" name="Object 47">
                <a:extLst>
                  <a:ext uri="{FF2B5EF4-FFF2-40B4-BE49-F238E27FC236}">
                    <a16:creationId xmlns:a16="http://schemas.microsoft.com/office/drawing/2014/main" id="{7F3AE14B-A370-6CAB-EA20-1BF356EA5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994" name="그룹 1017">
              <a:extLst>
                <a:ext uri="{FF2B5EF4-FFF2-40B4-BE49-F238E27FC236}">
                  <a16:creationId xmlns:a16="http://schemas.microsoft.com/office/drawing/2014/main" id="{3E56ACEA-8021-94B1-6B6D-4CC6B101A481}"/>
                </a:ext>
              </a:extLst>
            </p:cNvPr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1019" name="Object 50">
                <a:extLst>
                  <a:ext uri="{FF2B5EF4-FFF2-40B4-BE49-F238E27FC236}">
                    <a16:creationId xmlns:a16="http://schemas.microsoft.com/office/drawing/2014/main" id="{9271F849-C5D2-7206-1F53-4567F9DC4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995" name="그룹 1018">
              <a:extLst>
                <a:ext uri="{FF2B5EF4-FFF2-40B4-BE49-F238E27FC236}">
                  <a16:creationId xmlns:a16="http://schemas.microsoft.com/office/drawing/2014/main" id="{A3BDDA45-2F58-EBD8-4CAB-7000B7DE35DE}"/>
                </a:ext>
              </a:extLst>
            </p:cNvPr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1018" name="Object 53">
                <a:extLst>
                  <a:ext uri="{FF2B5EF4-FFF2-40B4-BE49-F238E27FC236}">
                    <a16:creationId xmlns:a16="http://schemas.microsoft.com/office/drawing/2014/main" id="{588CA68D-CF56-947C-BB61-62E1D96D0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996" name="그룹 1019">
              <a:extLst>
                <a:ext uri="{FF2B5EF4-FFF2-40B4-BE49-F238E27FC236}">
                  <a16:creationId xmlns:a16="http://schemas.microsoft.com/office/drawing/2014/main" id="{61CB2111-5A8B-EF74-9D81-FA128A07C3FF}"/>
                </a:ext>
              </a:extLst>
            </p:cNvPr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1017" name="Object 56">
                <a:extLst>
                  <a:ext uri="{FF2B5EF4-FFF2-40B4-BE49-F238E27FC236}">
                    <a16:creationId xmlns:a16="http://schemas.microsoft.com/office/drawing/2014/main" id="{0E5CC4A2-F902-CEF6-B334-A4854AE4C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997" name="그룹 1020">
              <a:extLst>
                <a:ext uri="{FF2B5EF4-FFF2-40B4-BE49-F238E27FC236}">
                  <a16:creationId xmlns:a16="http://schemas.microsoft.com/office/drawing/2014/main" id="{2CFCA2CD-A737-2784-CCCA-9BD814F804DA}"/>
                </a:ext>
              </a:extLst>
            </p:cNvPr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1016" name="Object 59">
                <a:extLst>
                  <a:ext uri="{FF2B5EF4-FFF2-40B4-BE49-F238E27FC236}">
                    <a16:creationId xmlns:a16="http://schemas.microsoft.com/office/drawing/2014/main" id="{6A2F894E-C49C-FAC5-AE4E-9EC34E83C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998" name="그룹 1021">
              <a:extLst>
                <a:ext uri="{FF2B5EF4-FFF2-40B4-BE49-F238E27FC236}">
                  <a16:creationId xmlns:a16="http://schemas.microsoft.com/office/drawing/2014/main" id="{89AC1158-A04E-FABC-446C-2F7E9668782D}"/>
                </a:ext>
              </a:extLst>
            </p:cNvPr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1015" name="Object 62">
                <a:extLst>
                  <a:ext uri="{FF2B5EF4-FFF2-40B4-BE49-F238E27FC236}">
                    <a16:creationId xmlns:a16="http://schemas.microsoft.com/office/drawing/2014/main" id="{82B4682B-0876-8F84-069C-51B641AB2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999" name="그룹 1022">
              <a:extLst>
                <a:ext uri="{FF2B5EF4-FFF2-40B4-BE49-F238E27FC236}">
                  <a16:creationId xmlns:a16="http://schemas.microsoft.com/office/drawing/2014/main" id="{E5162EAC-269D-C953-72BB-7624772F9BE2}"/>
                </a:ext>
              </a:extLst>
            </p:cNvPr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1000" name="Object 65">
                <a:extLst>
                  <a:ext uri="{FF2B5EF4-FFF2-40B4-BE49-F238E27FC236}">
                    <a16:creationId xmlns:a16="http://schemas.microsoft.com/office/drawing/2014/main" id="{3A354A1F-0060-2D37-94D8-9AFFA7CB0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8C809E-312D-99B6-1511-8AF3F6FC1D6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6DF00B-A8EB-FE6B-EC61-E88E7882746A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5936" y="1240126"/>
            <a:ext cx="9341228" cy="1240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98504" y="3789197"/>
            <a:ext cx="3304762" cy="3838089"/>
            <a:chOff x="3098504" y="3789197"/>
            <a:chExt cx="3304762" cy="383808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19802" y="3991445"/>
              <a:ext cx="2306405" cy="3433593"/>
              <a:chOff x="3619802" y="3991445"/>
              <a:chExt cx="2306405" cy="343359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720000">
                <a:off x="2617142" y="2425191"/>
                <a:ext cx="4612810" cy="6867186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20000">
                <a:off x="3619802" y="3991445"/>
                <a:ext cx="2306405" cy="34335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18108" y="4440402"/>
              <a:ext cx="2860269" cy="2413100"/>
              <a:chOff x="3318108" y="4440402"/>
              <a:chExt cx="2860269" cy="241310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720000">
                <a:off x="2045479" y="3391358"/>
                <a:ext cx="5720539" cy="48262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720000">
                <a:off x="3318108" y="4440402"/>
                <a:ext cx="2860269" cy="241310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653643" y="3365279"/>
            <a:ext cx="3344142" cy="4161103"/>
            <a:chOff x="8653643" y="3365279"/>
            <a:chExt cx="3344142" cy="416110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106656" y="3630993"/>
              <a:ext cx="2438117" cy="3629675"/>
              <a:chOff x="9106656" y="3630993"/>
              <a:chExt cx="2438117" cy="36296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960000">
                <a:off x="8046737" y="1975295"/>
                <a:ext cx="4876233" cy="7259350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960000">
                <a:off x="9106656" y="3630993"/>
                <a:ext cx="2438117" cy="362967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259893" y="4540945"/>
              <a:ext cx="2127701" cy="1795061"/>
              <a:chOff x="9259893" y="4540945"/>
              <a:chExt cx="2127701" cy="179506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900000">
                <a:off x="8313209" y="3760581"/>
                <a:ext cx="4255402" cy="359012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900000">
                <a:off x="9259893" y="4540945"/>
                <a:ext cx="2127701" cy="179506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722644" y="3518223"/>
            <a:ext cx="4459916" cy="5228606"/>
            <a:chOff x="10722644" y="3518223"/>
            <a:chExt cx="4459916" cy="522860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68135" y="3922569"/>
              <a:ext cx="2968934" cy="4419913"/>
              <a:chOff x="11468135" y="3922569"/>
              <a:chExt cx="2968934" cy="441991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380000">
                <a:off x="10177455" y="190639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380000">
                <a:off x="11468135" y="392256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367618" y="4801223"/>
              <a:ext cx="3169009" cy="2673572"/>
              <a:chOff x="11367618" y="4801223"/>
              <a:chExt cx="3169009" cy="267357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500000">
                <a:off x="9957621" y="3638945"/>
                <a:ext cx="6338018" cy="5347145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500000">
                <a:off x="11367618" y="4801223"/>
                <a:ext cx="3169009" cy="267357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226306" y="3322326"/>
            <a:ext cx="4771429" cy="4706039"/>
            <a:chOff x="5226306" y="3322326"/>
            <a:chExt cx="4771429" cy="47060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968026" y="3465389"/>
              <a:ext cx="2968934" cy="4419913"/>
              <a:chOff x="5968026" y="3465389"/>
              <a:chExt cx="2968934" cy="441991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360000">
                <a:off x="4677346" y="144921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360000">
                <a:off x="5968026" y="346538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692400" y="3922792"/>
              <a:ext cx="3832611" cy="3233428"/>
              <a:chOff x="5692400" y="3922792"/>
              <a:chExt cx="3832611" cy="323342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320000">
                <a:off x="3987145" y="2517128"/>
                <a:ext cx="7665223" cy="6466857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1320000">
                <a:off x="5692400" y="3922792"/>
                <a:ext cx="3832611" cy="323342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8C38-3654-02D5-F97A-10B5040048C1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CFFA3C-4AC6-5FB6-90C3-D97AEE425408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1003">
            <a:extLst>
              <a:ext uri="{FF2B5EF4-FFF2-40B4-BE49-F238E27FC236}">
                <a16:creationId xmlns:a16="http://schemas.microsoft.com/office/drawing/2014/main" id="{FA0525F2-5F7F-E55B-C368-91C49ED7F047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71" name="그룹 1004">
              <a:extLst>
                <a:ext uri="{FF2B5EF4-FFF2-40B4-BE49-F238E27FC236}">
                  <a16:creationId xmlns:a16="http://schemas.microsoft.com/office/drawing/2014/main" id="{0875E0C4-F2A0-A674-5C7F-3CF46E3F0CCE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74" name="Object 9">
                <a:extLst>
                  <a:ext uri="{FF2B5EF4-FFF2-40B4-BE49-F238E27FC236}">
                    <a16:creationId xmlns:a16="http://schemas.microsoft.com/office/drawing/2014/main" id="{2A1FE3E9-F517-BB01-FDCD-79602AC59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72" name="그룹 1005">
              <a:extLst>
                <a:ext uri="{FF2B5EF4-FFF2-40B4-BE49-F238E27FC236}">
                  <a16:creationId xmlns:a16="http://schemas.microsoft.com/office/drawing/2014/main" id="{98457A90-E95E-7E4D-DB36-0E4088FD05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73" name="Object 12">
                <a:extLst>
                  <a:ext uri="{FF2B5EF4-FFF2-40B4-BE49-F238E27FC236}">
                    <a16:creationId xmlns:a16="http://schemas.microsoft.com/office/drawing/2014/main" id="{CC62F826-49D8-855E-1A9B-64C4CB0C4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75" name="그룹 1006">
            <a:extLst>
              <a:ext uri="{FF2B5EF4-FFF2-40B4-BE49-F238E27FC236}">
                <a16:creationId xmlns:a16="http://schemas.microsoft.com/office/drawing/2014/main" id="{B23E6C22-4A6C-A1BE-AD16-6E64FA68815A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76" name="그룹 1007">
              <a:extLst>
                <a:ext uri="{FF2B5EF4-FFF2-40B4-BE49-F238E27FC236}">
                  <a16:creationId xmlns:a16="http://schemas.microsoft.com/office/drawing/2014/main" id="{0721DE8A-074B-25AE-B89B-CCCFB5282666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79" name="Object 17">
                <a:extLst>
                  <a:ext uri="{FF2B5EF4-FFF2-40B4-BE49-F238E27FC236}">
                    <a16:creationId xmlns:a16="http://schemas.microsoft.com/office/drawing/2014/main" id="{02B8354C-A289-E86F-FB5F-C50AD5525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77" name="그룹 1008">
              <a:extLst>
                <a:ext uri="{FF2B5EF4-FFF2-40B4-BE49-F238E27FC236}">
                  <a16:creationId xmlns:a16="http://schemas.microsoft.com/office/drawing/2014/main" id="{A90F5C7E-07DC-E085-A48E-9B8781FF8AD0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78" name="Object 20">
                <a:extLst>
                  <a:ext uri="{FF2B5EF4-FFF2-40B4-BE49-F238E27FC236}">
                    <a16:creationId xmlns:a16="http://schemas.microsoft.com/office/drawing/2014/main" id="{187BD596-8899-BD71-F175-0DBBC8CDD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BFB7E9C5-1673-E2FB-EBB8-495545062261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76E7A31-F7D2-456B-60EA-AA4F89DD5E17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C43285A-385C-A889-510D-26C98A7C258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1009">
            <a:extLst>
              <a:ext uri="{FF2B5EF4-FFF2-40B4-BE49-F238E27FC236}">
                <a16:creationId xmlns:a16="http://schemas.microsoft.com/office/drawing/2014/main" id="{F3788A27-D585-C2FC-AF81-B73C79BE60F2}"/>
              </a:ext>
            </a:extLst>
          </p:cNvPr>
          <p:cNvGrpSpPr/>
          <p:nvPr/>
        </p:nvGrpSpPr>
        <p:grpSpPr>
          <a:xfrm>
            <a:off x="16112754" y="6624648"/>
            <a:ext cx="976736" cy="1637372"/>
            <a:chOff x="16112754" y="6624648"/>
            <a:chExt cx="976736" cy="1637372"/>
          </a:xfrm>
        </p:grpSpPr>
        <p:pic>
          <p:nvPicPr>
            <p:cNvPr id="84" name="Object 26">
              <a:extLst>
                <a:ext uri="{FF2B5EF4-FFF2-40B4-BE49-F238E27FC236}">
                  <a16:creationId xmlns:a16="http://schemas.microsoft.com/office/drawing/2014/main" id="{994BDA9C-789A-E89C-C98E-FD850DD25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2460000">
              <a:off x="16112754" y="6624648"/>
              <a:ext cx="976736" cy="1637372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050" y="380952"/>
            <a:ext cx="17258140" cy="9449711"/>
            <a:chOff x="538050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050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0454" y="3117179"/>
            <a:ext cx="10194285" cy="5135371"/>
            <a:chOff x="4060454" y="3117179"/>
            <a:chExt cx="10194285" cy="51353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41160" y="745022"/>
              <a:ext cx="20388571" cy="1027074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0454" y="3117179"/>
              <a:ext cx="10194285" cy="51353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5936" y="1240126"/>
            <a:ext cx="10645781" cy="12406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71E200-7BEB-C6D2-ED9F-9EECDC0C7013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017910-80DE-EA75-E279-D6CA65922A1C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7" name="그룹 1003">
            <a:extLst>
              <a:ext uri="{FF2B5EF4-FFF2-40B4-BE49-F238E27FC236}">
                <a16:creationId xmlns:a16="http://schemas.microsoft.com/office/drawing/2014/main" id="{B53C67B5-A367-7808-B682-A0918197245A}"/>
              </a:ext>
            </a:extLst>
          </p:cNvPr>
          <p:cNvGrpSpPr/>
          <p:nvPr/>
        </p:nvGrpSpPr>
        <p:grpSpPr>
          <a:xfrm rot="17998296">
            <a:off x="-6854613" y="7311972"/>
            <a:ext cx="3304762" cy="3838089"/>
            <a:chOff x="3098504" y="3789197"/>
            <a:chExt cx="3304762" cy="3838089"/>
          </a:xfrm>
        </p:grpSpPr>
        <p:grpSp>
          <p:nvGrpSpPr>
            <p:cNvPr id="998" name="그룹 1004">
              <a:extLst>
                <a:ext uri="{FF2B5EF4-FFF2-40B4-BE49-F238E27FC236}">
                  <a16:creationId xmlns:a16="http://schemas.microsoft.com/office/drawing/2014/main" id="{5BECBF36-3029-BAFC-FBE9-CCBF9769671D}"/>
                </a:ext>
              </a:extLst>
            </p:cNvPr>
            <p:cNvGrpSpPr/>
            <p:nvPr/>
          </p:nvGrpSpPr>
          <p:grpSpPr>
            <a:xfrm>
              <a:off x="3619802" y="3991445"/>
              <a:ext cx="2306405" cy="3433593"/>
              <a:chOff x="3619802" y="3991445"/>
              <a:chExt cx="2306405" cy="3433593"/>
            </a:xfrm>
          </p:grpSpPr>
          <p:pic>
            <p:nvPicPr>
              <p:cNvPr id="1012" name="Object 11">
                <a:extLst>
                  <a:ext uri="{FF2B5EF4-FFF2-40B4-BE49-F238E27FC236}">
                    <a16:creationId xmlns:a16="http://schemas.microsoft.com/office/drawing/2014/main" id="{97BCD298-1206-B1FD-825B-9DEB2B72C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720000">
                <a:off x="2617142" y="2425191"/>
                <a:ext cx="4612810" cy="6867186"/>
              </a:xfrm>
              <a:prstGeom prst="rect">
                <a:avLst/>
              </a:prstGeom>
            </p:spPr>
          </p:pic>
          <p:pic>
            <p:nvPicPr>
              <p:cNvPr id="1013" name="Object 12">
                <a:extLst>
                  <a:ext uri="{FF2B5EF4-FFF2-40B4-BE49-F238E27FC236}">
                    <a16:creationId xmlns:a16="http://schemas.microsoft.com/office/drawing/2014/main" id="{74BEA160-4DD8-E555-45B7-7CC47E598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720000">
                <a:off x="3619802" y="3991445"/>
                <a:ext cx="2306405" cy="3433593"/>
              </a:xfrm>
              <a:prstGeom prst="rect">
                <a:avLst/>
              </a:prstGeom>
            </p:spPr>
          </p:pic>
        </p:grpSp>
        <p:grpSp>
          <p:nvGrpSpPr>
            <p:cNvPr id="999" name="그룹 1005">
              <a:extLst>
                <a:ext uri="{FF2B5EF4-FFF2-40B4-BE49-F238E27FC236}">
                  <a16:creationId xmlns:a16="http://schemas.microsoft.com/office/drawing/2014/main" id="{25BFEBA1-0FDC-ACCF-D00C-B4E28D1F184C}"/>
                </a:ext>
              </a:extLst>
            </p:cNvPr>
            <p:cNvGrpSpPr/>
            <p:nvPr/>
          </p:nvGrpSpPr>
          <p:grpSpPr>
            <a:xfrm>
              <a:off x="3318108" y="4440402"/>
              <a:ext cx="2860269" cy="2413100"/>
              <a:chOff x="3318108" y="4440402"/>
              <a:chExt cx="2860269" cy="2413100"/>
            </a:xfrm>
          </p:grpSpPr>
          <p:pic>
            <p:nvPicPr>
              <p:cNvPr id="1000" name="Object 15">
                <a:extLst>
                  <a:ext uri="{FF2B5EF4-FFF2-40B4-BE49-F238E27FC236}">
                    <a16:creationId xmlns:a16="http://schemas.microsoft.com/office/drawing/2014/main" id="{CA888455-33FC-01C0-EAE1-CBF52FD89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720000">
                <a:off x="2045479" y="3391358"/>
                <a:ext cx="5720539" cy="4826201"/>
              </a:xfrm>
              <a:prstGeom prst="rect">
                <a:avLst/>
              </a:prstGeom>
            </p:spPr>
          </p:pic>
          <p:pic>
            <p:nvPicPr>
              <p:cNvPr id="1011" name="Object 16">
                <a:extLst>
                  <a:ext uri="{FF2B5EF4-FFF2-40B4-BE49-F238E27FC236}">
                    <a16:creationId xmlns:a16="http://schemas.microsoft.com/office/drawing/2014/main" id="{AC1F965E-E683-B024-8B53-73B458176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720000">
                <a:off x="3318108" y="4440402"/>
                <a:ext cx="2860269" cy="241310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09">
            <a:extLst>
              <a:ext uri="{FF2B5EF4-FFF2-40B4-BE49-F238E27FC236}">
                <a16:creationId xmlns:a16="http://schemas.microsoft.com/office/drawing/2014/main" id="{944E6340-49E3-35D4-F742-1C777B138FB9}"/>
              </a:ext>
            </a:extLst>
          </p:cNvPr>
          <p:cNvGrpSpPr/>
          <p:nvPr/>
        </p:nvGrpSpPr>
        <p:grpSpPr>
          <a:xfrm rot="7695205">
            <a:off x="12480518" y="12421652"/>
            <a:ext cx="4459916" cy="5228606"/>
            <a:chOff x="10722644" y="3518223"/>
            <a:chExt cx="4459916" cy="5228606"/>
          </a:xfrm>
        </p:grpSpPr>
        <p:grpSp>
          <p:nvGrpSpPr>
            <p:cNvPr id="1015" name="그룹 1010">
              <a:extLst>
                <a:ext uri="{FF2B5EF4-FFF2-40B4-BE49-F238E27FC236}">
                  <a16:creationId xmlns:a16="http://schemas.microsoft.com/office/drawing/2014/main" id="{53DFB82F-F943-059D-063E-2F0A7AF75EF8}"/>
                </a:ext>
              </a:extLst>
            </p:cNvPr>
            <p:cNvGrpSpPr/>
            <p:nvPr/>
          </p:nvGrpSpPr>
          <p:grpSpPr>
            <a:xfrm>
              <a:off x="11468135" y="3922569"/>
              <a:ext cx="2968934" cy="4419913"/>
              <a:chOff x="11468135" y="3922569"/>
              <a:chExt cx="2968934" cy="4419913"/>
            </a:xfrm>
          </p:grpSpPr>
          <p:pic>
            <p:nvPicPr>
              <p:cNvPr id="1019" name="Object 31">
                <a:extLst>
                  <a:ext uri="{FF2B5EF4-FFF2-40B4-BE49-F238E27FC236}">
                    <a16:creationId xmlns:a16="http://schemas.microsoft.com/office/drawing/2014/main" id="{039AAABB-ACD6-A9C4-C316-F5F843ABD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380000">
                <a:off x="10177455" y="190639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1020" name="Object 32">
                <a:extLst>
                  <a:ext uri="{FF2B5EF4-FFF2-40B4-BE49-F238E27FC236}">
                    <a16:creationId xmlns:a16="http://schemas.microsoft.com/office/drawing/2014/main" id="{026B7979-E3F4-5C37-A0BC-3890D5008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380000">
                <a:off x="11468135" y="392256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16" name="그룹 1011">
              <a:extLst>
                <a:ext uri="{FF2B5EF4-FFF2-40B4-BE49-F238E27FC236}">
                  <a16:creationId xmlns:a16="http://schemas.microsoft.com/office/drawing/2014/main" id="{3916AB91-21A9-FED2-401D-C3FEF47156EA}"/>
                </a:ext>
              </a:extLst>
            </p:cNvPr>
            <p:cNvGrpSpPr/>
            <p:nvPr/>
          </p:nvGrpSpPr>
          <p:grpSpPr>
            <a:xfrm>
              <a:off x="11367618" y="4801223"/>
              <a:ext cx="3169009" cy="2673572"/>
              <a:chOff x="11367618" y="4801223"/>
              <a:chExt cx="3169009" cy="2673572"/>
            </a:xfrm>
          </p:grpSpPr>
          <p:pic>
            <p:nvPicPr>
              <p:cNvPr id="1017" name="Object 35">
                <a:extLst>
                  <a:ext uri="{FF2B5EF4-FFF2-40B4-BE49-F238E27FC236}">
                    <a16:creationId xmlns:a16="http://schemas.microsoft.com/office/drawing/2014/main" id="{72D6604F-3586-5379-E290-241C9530F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500000">
                <a:off x="9957621" y="3638945"/>
                <a:ext cx="6338018" cy="5347145"/>
              </a:xfrm>
              <a:prstGeom prst="rect">
                <a:avLst/>
              </a:prstGeom>
            </p:spPr>
          </p:pic>
          <p:pic>
            <p:nvPicPr>
              <p:cNvPr id="1018" name="Object 36">
                <a:extLst>
                  <a:ext uri="{FF2B5EF4-FFF2-40B4-BE49-F238E27FC236}">
                    <a16:creationId xmlns:a16="http://schemas.microsoft.com/office/drawing/2014/main" id="{CBC8D91E-6C34-744F-36A2-A5346828B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1500000">
                <a:off x="11367618" y="4801223"/>
                <a:ext cx="3169009" cy="267357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12">
            <a:extLst>
              <a:ext uri="{FF2B5EF4-FFF2-40B4-BE49-F238E27FC236}">
                <a16:creationId xmlns:a16="http://schemas.microsoft.com/office/drawing/2014/main" id="{23D264FF-8CF3-A9AC-030F-31C16D950010}"/>
              </a:ext>
            </a:extLst>
          </p:cNvPr>
          <p:cNvGrpSpPr/>
          <p:nvPr/>
        </p:nvGrpSpPr>
        <p:grpSpPr>
          <a:xfrm rot="18523989">
            <a:off x="-855987" y="13766942"/>
            <a:ext cx="4771429" cy="4706039"/>
            <a:chOff x="5226306" y="3322326"/>
            <a:chExt cx="4771429" cy="4706039"/>
          </a:xfrm>
        </p:grpSpPr>
        <p:grpSp>
          <p:nvGrpSpPr>
            <p:cNvPr id="1022" name="그룹 1013">
              <a:extLst>
                <a:ext uri="{FF2B5EF4-FFF2-40B4-BE49-F238E27FC236}">
                  <a16:creationId xmlns:a16="http://schemas.microsoft.com/office/drawing/2014/main" id="{F20D1164-E417-43C0-C312-278F49D18382}"/>
                </a:ext>
              </a:extLst>
            </p:cNvPr>
            <p:cNvGrpSpPr/>
            <p:nvPr/>
          </p:nvGrpSpPr>
          <p:grpSpPr>
            <a:xfrm>
              <a:off x="5968026" y="3465389"/>
              <a:ext cx="2968934" cy="4419913"/>
              <a:chOff x="5968026" y="3465389"/>
              <a:chExt cx="2968934" cy="4419913"/>
            </a:xfrm>
          </p:grpSpPr>
          <p:pic>
            <p:nvPicPr>
              <p:cNvPr id="1026" name="Object 41">
                <a:extLst>
                  <a:ext uri="{FF2B5EF4-FFF2-40B4-BE49-F238E27FC236}">
                    <a16:creationId xmlns:a16="http://schemas.microsoft.com/office/drawing/2014/main" id="{DE60FB2C-5D74-A1B3-506F-CBEB9A6B7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60000">
                <a:off x="4677346" y="1449219"/>
                <a:ext cx="5937867" cy="8839827"/>
              </a:xfrm>
              <a:prstGeom prst="rect">
                <a:avLst/>
              </a:prstGeom>
            </p:spPr>
          </p:pic>
          <p:pic>
            <p:nvPicPr>
              <p:cNvPr id="1027" name="Object 42">
                <a:extLst>
                  <a:ext uri="{FF2B5EF4-FFF2-40B4-BE49-F238E27FC236}">
                    <a16:creationId xmlns:a16="http://schemas.microsoft.com/office/drawing/2014/main" id="{A9A68907-A7E4-2A98-4B32-43ACB3B80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360000">
                <a:off x="5968026" y="3465389"/>
                <a:ext cx="2968934" cy="4419913"/>
              </a:xfrm>
              <a:prstGeom prst="rect">
                <a:avLst/>
              </a:prstGeom>
            </p:spPr>
          </p:pic>
        </p:grpSp>
        <p:grpSp>
          <p:nvGrpSpPr>
            <p:cNvPr id="1023" name="그룹 1014">
              <a:extLst>
                <a:ext uri="{FF2B5EF4-FFF2-40B4-BE49-F238E27FC236}">
                  <a16:creationId xmlns:a16="http://schemas.microsoft.com/office/drawing/2014/main" id="{888E9FA7-612E-F7EF-371A-06C8C6043594}"/>
                </a:ext>
              </a:extLst>
            </p:cNvPr>
            <p:cNvGrpSpPr/>
            <p:nvPr/>
          </p:nvGrpSpPr>
          <p:grpSpPr>
            <a:xfrm>
              <a:off x="5692400" y="3922792"/>
              <a:ext cx="3832611" cy="3233428"/>
              <a:chOff x="5692400" y="3922792"/>
              <a:chExt cx="3832611" cy="3233428"/>
            </a:xfrm>
          </p:grpSpPr>
          <p:pic>
            <p:nvPicPr>
              <p:cNvPr id="1024" name="Object 45">
                <a:extLst>
                  <a:ext uri="{FF2B5EF4-FFF2-40B4-BE49-F238E27FC236}">
                    <a16:creationId xmlns:a16="http://schemas.microsoft.com/office/drawing/2014/main" id="{8D65007A-1305-5991-B3D9-DE2908033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320000">
                <a:off x="3987145" y="2517128"/>
                <a:ext cx="7665223" cy="6466857"/>
              </a:xfrm>
              <a:prstGeom prst="rect">
                <a:avLst/>
              </a:prstGeom>
            </p:spPr>
          </p:pic>
          <p:pic>
            <p:nvPicPr>
              <p:cNvPr id="1025" name="Object 46">
                <a:extLst>
                  <a:ext uri="{FF2B5EF4-FFF2-40B4-BE49-F238E27FC236}">
                    <a16:creationId xmlns:a16="http://schemas.microsoft.com/office/drawing/2014/main" id="{AF73F83B-C82F-127B-B3B6-583B221DB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1320000">
                <a:off x="5692400" y="3922792"/>
                <a:ext cx="3832611" cy="3233428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06">
            <a:extLst>
              <a:ext uri="{FF2B5EF4-FFF2-40B4-BE49-F238E27FC236}">
                <a16:creationId xmlns:a16="http://schemas.microsoft.com/office/drawing/2014/main" id="{22FC316D-F89F-75E3-077F-639CA70FF6C1}"/>
              </a:ext>
            </a:extLst>
          </p:cNvPr>
          <p:cNvGrpSpPr/>
          <p:nvPr/>
        </p:nvGrpSpPr>
        <p:grpSpPr>
          <a:xfrm rot="2665805">
            <a:off x="18640173" y="3210926"/>
            <a:ext cx="3344142" cy="4161103"/>
            <a:chOff x="8653643" y="3365279"/>
            <a:chExt cx="3344142" cy="4161103"/>
          </a:xfrm>
        </p:grpSpPr>
        <p:grpSp>
          <p:nvGrpSpPr>
            <p:cNvPr id="1029" name="그룹 1007">
              <a:extLst>
                <a:ext uri="{FF2B5EF4-FFF2-40B4-BE49-F238E27FC236}">
                  <a16:creationId xmlns:a16="http://schemas.microsoft.com/office/drawing/2014/main" id="{36BC2A1A-457F-B1E0-3A31-90EBB8E76266}"/>
                </a:ext>
              </a:extLst>
            </p:cNvPr>
            <p:cNvGrpSpPr/>
            <p:nvPr/>
          </p:nvGrpSpPr>
          <p:grpSpPr>
            <a:xfrm>
              <a:off x="9106656" y="3630993"/>
              <a:ext cx="2438117" cy="3629675"/>
              <a:chOff x="9106656" y="3630993"/>
              <a:chExt cx="2438117" cy="3629675"/>
            </a:xfrm>
          </p:grpSpPr>
          <p:pic>
            <p:nvPicPr>
              <p:cNvPr id="1033" name="Object 21">
                <a:extLst>
                  <a:ext uri="{FF2B5EF4-FFF2-40B4-BE49-F238E27FC236}">
                    <a16:creationId xmlns:a16="http://schemas.microsoft.com/office/drawing/2014/main" id="{377EAB16-2B68-9FAF-B9E3-00CEC5265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960000">
                <a:off x="8046737" y="1975295"/>
                <a:ext cx="4876233" cy="7259350"/>
              </a:xfrm>
              <a:prstGeom prst="rect">
                <a:avLst/>
              </a:prstGeom>
            </p:spPr>
          </p:pic>
          <p:pic>
            <p:nvPicPr>
              <p:cNvPr id="1034" name="Object 22">
                <a:extLst>
                  <a:ext uri="{FF2B5EF4-FFF2-40B4-BE49-F238E27FC236}">
                    <a16:creationId xmlns:a16="http://schemas.microsoft.com/office/drawing/2014/main" id="{3BF895CB-7943-A7F0-26FE-6F773799B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960000">
                <a:off x="9106656" y="3630993"/>
                <a:ext cx="2438117" cy="3629675"/>
              </a:xfrm>
              <a:prstGeom prst="rect">
                <a:avLst/>
              </a:prstGeom>
            </p:spPr>
          </p:pic>
        </p:grpSp>
        <p:grpSp>
          <p:nvGrpSpPr>
            <p:cNvPr id="1030" name="그룹 1008">
              <a:extLst>
                <a:ext uri="{FF2B5EF4-FFF2-40B4-BE49-F238E27FC236}">
                  <a16:creationId xmlns:a16="http://schemas.microsoft.com/office/drawing/2014/main" id="{208E83A9-A8A5-459C-60A5-BE7DEA3C0347}"/>
                </a:ext>
              </a:extLst>
            </p:cNvPr>
            <p:cNvGrpSpPr/>
            <p:nvPr/>
          </p:nvGrpSpPr>
          <p:grpSpPr>
            <a:xfrm>
              <a:off x="9259893" y="4540945"/>
              <a:ext cx="2127701" cy="1795061"/>
              <a:chOff x="9259893" y="4540945"/>
              <a:chExt cx="2127701" cy="1795061"/>
            </a:xfrm>
          </p:grpSpPr>
          <p:pic>
            <p:nvPicPr>
              <p:cNvPr id="1031" name="Object 25">
                <a:extLst>
                  <a:ext uri="{FF2B5EF4-FFF2-40B4-BE49-F238E27FC236}">
                    <a16:creationId xmlns:a16="http://schemas.microsoft.com/office/drawing/2014/main" id="{86164FB8-FAD6-A015-50FC-869F6E9F8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900000">
                <a:off x="8313209" y="3760581"/>
                <a:ext cx="4255402" cy="3590121"/>
              </a:xfrm>
              <a:prstGeom prst="rect">
                <a:avLst/>
              </a:prstGeom>
            </p:spPr>
          </p:pic>
          <p:pic>
            <p:nvPicPr>
              <p:cNvPr id="1032" name="Object 26">
                <a:extLst>
                  <a:ext uri="{FF2B5EF4-FFF2-40B4-BE49-F238E27FC236}">
                    <a16:creationId xmlns:a16="http://schemas.microsoft.com/office/drawing/2014/main" id="{5726553C-5B0C-4126-A878-F370C0753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900000">
                <a:off x="9259893" y="4540945"/>
                <a:ext cx="2127701" cy="1795061"/>
              </a:xfrm>
              <a:prstGeom prst="rect">
                <a:avLst/>
              </a:prstGeom>
            </p:spPr>
          </p:pic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60BAF1-0B21-FEE4-9B02-E3B175B458F6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1529AEF-FE86-CBA4-1240-E25DDBD2D984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5" name="그룹 1009">
            <a:extLst>
              <a:ext uri="{FF2B5EF4-FFF2-40B4-BE49-F238E27FC236}">
                <a16:creationId xmlns:a16="http://schemas.microsoft.com/office/drawing/2014/main" id="{8D82E74B-13B8-422C-82E1-ACF89AD62B65}"/>
              </a:ext>
            </a:extLst>
          </p:cNvPr>
          <p:cNvGrpSpPr/>
          <p:nvPr/>
        </p:nvGrpSpPr>
        <p:grpSpPr>
          <a:xfrm>
            <a:off x="16112754" y="6624648"/>
            <a:ext cx="976736" cy="1637372"/>
            <a:chOff x="16112754" y="6624648"/>
            <a:chExt cx="976736" cy="1637372"/>
          </a:xfrm>
        </p:grpSpPr>
        <p:pic>
          <p:nvPicPr>
            <p:cNvPr id="996" name="Object 26">
              <a:extLst>
                <a:ext uri="{FF2B5EF4-FFF2-40B4-BE49-F238E27FC236}">
                  <a16:creationId xmlns:a16="http://schemas.microsoft.com/office/drawing/2014/main" id="{7600D92F-08FE-A77F-5670-F356D511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2460000">
              <a:off x="16112754" y="66246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035" name="그룹 1003">
            <a:extLst>
              <a:ext uri="{FF2B5EF4-FFF2-40B4-BE49-F238E27FC236}">
                <a16:creationId xmlns:a16="http://schemas.microsoft.com/office/drawing/2014/main" id="{42AD6CC2-F588-27FF-B98C-D38DDB69BC92}"/>
              </a:ext>
            </a:extLst>
          </p:cNvPr>
          <p:cNvGrpSpPr/>
          <p:nvPr/>
        </p:nvGrpSpPr>
        <p:grpSpPr>
          <a:xfrm rot="2758148">
            <a:off x="-5811230" y="3807490"/>
            <a:ext cx="4466403" cy="5869448"/>
            <a:chOff x="-734831" y="3807490"/>
            <a:chExt cx="4466403" cy="5869448"/>
          </a:xfrm>
        </p:grpSpPr>
        <p:pic>
          <p:nvPicPr>
            <p:cNvPr id="1036" name="Object 11">
              <a:extLst>
                <a:ext uri="{FF2B5EF4-FFF2-40B4-BE49-F238E27FC236}">
                  <a16:creationId xmlns:a16="http://schemas.microsoft.com/office/drawing/2014/main" id="{86440BBF-3A12-AAF7-0291-A48DC2D2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48" name="그룹 1013">
            <a:extLst>
              <a:ext uri="{FF2B5EF4-FFF2-40B4-BE49-F238E27FC236}">
                <a16:creationId xmlns:a16="http://schemas.microsoft.com/office/drawing/2014/main" id="{D7BADEF3-30A3-4FFA-623B-7AA45D3DD20A}"/>
              </a:ext>
            </a:extLst>
          </p:cNvPr>
          <p:cNvGrpSpPr/>
          <p:nvPr/>
        </p:nvGrpSpPr>
        <p:grpSpPr>
          <a:xfrm rot="19578570">
            <a:off x="20502638" y="2017820"/>
            <a:ext cx="4204325" cy="6299848"/>
            <a:chOff x="15428432" y="3377090"/>
            <a:chExt cx="4204325" cy="6299848"/>
          </a:xfrm>
        </p:grpSpPr>
        <p:pic>
          <p:nvPicPr>
            <p:cNvPr id="1049" name="Object 44">
              <a:extLst>
                <a:ext uri="{FF2B5EF4-FFF2-40B4-BE49-F238E27FC236}">
                  <a16:creationId xmlns:a16="http://schemas.microsoft.com/office/drawing/2014/main" id="{31BDDCA7-CB8E-9966-BC53-2D9AFDAD8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50" name="그룹 1003">
            <a:extLst>
              <a:ext uri="{FF2B5EF4-FFF2-40B4-BE49-F238E27FC236}">
                <a16:creationId xmlns:a16="http://schemas.microsoft.com/office/drawing/2014/main" id="{44592843-FE7E-C688-51C0-5DB4BAA6C637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51" name="그룹 1004">
              <a:extLst>
                <a:ext uri="{FF2B5EF4-FFF2-40B4-BE49-F238E27FC236}">
                  <a16:creationId xmlns:a16="http://schemas.microsoft.com/office/drawing/2014/main" id="{69AC58A3-3C69-A6F1-8A48-889BEC5641A0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54" name="Object 9">
                <a:extLst>
                  <a:ext uri="{FF2B5EF4-FFF2-40B4-BE49-F238E27FC236}">
                    <a16:creationId xmlns:a16="http://schemas.microsoft.com/office/drawing/2014/main" id="{892ECA3F-51FA-8E15-C974-101F9E06A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52" name="그룹 1005">
              <a:extLst>
                <a:ext uri="{FF2B5EF4-FFF2-40B4-BE49-F238E27FC236}">
                  <a16:creationId xmlns:a16="http://schemas.microsoft.com/office/drawing/2014/main" id="{4C90C72B-D7EA-F413-F174-8788FA7AF6C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53" name="Object 12">
                <a:extLst>
                  <a:ext uri="{FF2B5EF4-FFF2-40B4-BE49-F238E27FC236}">
                    <a16:creationId xmlns:a16="http://schemas.microsoft.com/office/drawing/2014/main" id="{00B5EE19-3817-9729-E435-1E143134E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06">
            <a:extLst>
              <a:ext uri="{FF2B5EF4-FFF2-40B4-BE49-F238E27FC236}">
                <a16:creationId xmlns:a16="http://schemas.microsoft.com/office/drawing/2014/main" id="{5095D40A-D27C-9358-0197-A1C43F9CC516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56" name="그룹 1007">
              <a:extLst>
                <a:ext uri="{FF2B5EF4-FFF2-40B4-BE49-F238E27FC236}">
                  <a16:creationId xmlns:a16="http://schemas.microsoft.com/office/drawing/2014/main" id="{AF44603C-0A48-0FE1-9FBE-9DA5C9E27F13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59" name="Object 17">
                <a:extLst>
                  <a:ext uri="{FF2B5EF4-FFF2-40B4-BE49-F238E27FC236}">
                    <a16:creationId xmlns:a16="http://schemas.microsoft.com/office/drawing/2014/main" id="{3FE52159-83E9-A076-79DA-291BE468FA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57" name="그룹 1008">
              <a:extLst>
                <a:ext uri="{FF2B5EF4-FFF2-40B4-BE49-F238E27FC236}">
                  <a16:creationId xmlns:a16="http://schemas.microsoft.com/office/drawing/2014/main" id="{522F754B-8675-97A6-E404-E935272B1C69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58" name="Object 20">
                <a:extLst>
                  <a:ext uri="{FF2B5EF4-FFF2-40B4-BE49-F238E27FC236}">
                    <a16:creationId xmlns:a16="http://schemas.microsoft.com/office/drawing/2014/main" id="{DE591F5E-842C-1FD0-9D44-9317C4EDF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60" name="그림 1059">
            <a:extLst>
              <a:ext uri="{FF2B5EF4-FFF2-40B4-BE49-F238E27FC236}">
                <a16:creationId xmlns:a16="http://schemas.microsoft.com/office/drawing/2014/main" id="{9EF102EE-DEF2-F04B-E095-9D2DE481297D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8794" y="1222984"/>
            <a:ext cx="8412521" cy="14113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9867" y="2091528"/>
            <a:ext cx="10490627" cy="768469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7C306FF-92F4-F212-5519-45146902CB6B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790ED8-2881-9024-EFBC-695D3AED2ECD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4D7FC0-C7FB-8573-579A-63F6F40527A4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C12FA5-C064-DD7D-EAD7-5976CA088CCE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AF4EF23A-1F0E-0F34-2521-BA33ECD3E8D5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28" name="Object 11">
              <a:extLst>
                <a:ext uri="{FF2B5EF4-FFF2-40B4-BE49-F238E27FC236}">
                  <a16:creationId xmlns:a16="http://schemas.microsoft.com/office/drawing/2014/main" id="{72137F5E-9E77-FB81-1C81-390368F9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11" name="그룹 1013">
            <a:extLst>
              <a:ext uri="{FF2B5EF4-FFF2-40B4-BE49-F238E27FC236}">
                <a16:creationId xmlns:a16="http://schemas.microsoft.com/office/drawing/2014/main" id="{DDF8CC56-E3B8-EDA6-DC58-E5BC3C49837B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12" name="Object 44">
              <a:extLst>
                <a:ext uri="{FF2B5EF4-FFF2-40B4-BE49-F238E27FC236}">
                  <a16:creationId xmlns:a16="http://schemas.microsoft.com/office/drawing/2014/main" id="{0B5F3CBB-46E5-6206-E2B4-2AC32D16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13" name="그룹 1003">
            <a:extLst>
              <a:ext uri="{FF2B5EF4-FFF2-40B4-BE49-F238E27FC236}">
                <a16:creationId xmlns:a16="http://schemas.microsoft.com/office/drawing/2014/main" id="{1EAFC22F-F3EA-72B3-B598-59CE1B3771B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14" name="그룹 1004">
              <a:extLst>
                <a:ext uri="{FF2B5EF4-FFF2-40B4-BE49-F238E27FC236}">
                  <a16:creationId xmlns:a16="http://schemas.microsoft.com/office/drawing/2014/main" id="{C42781AA-6321-E81D-373A-5EC7481A4ACC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17" name="Object 9">
                <a:extLst>
                  <a:ext uri="{FF2B5EF4-FFF2-40B4-BE49-F238E27FC236}">
                    <a16:creationId xmlns:a16="http://schemas.microsoft.com/office/drawing/2014/main" id="{1A65EF3E-1086-FC6D-8C15-C4E79C17C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15" name="그룹 1005">
              <a:extLst>
                <a:ext uri="{FF2B5EF4-FFF2-40B4-BE49-F238E27FC236}">
                  <a16:creationId xmlns:a16="http://schemas.microsoft.com/office/drawing/2014/main" id="{A848332F-E073-0DF6-E81F-54BFEACB4C47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16" name="Object 12">
                <a:extLst>
                  <a:ext uri="{FF2B5EF4-FFF2-40B4-BE49-F238E27FC236}">
                    <a16:creationId xmlns:a16="http://schemas.microsoft.com/office/drawing/2014/main" id="{C3FBA3EF-B34D-5E62-DE99-D08A5C8C1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06">
            <a:extLst>
              <a:ext uri="{FF2B5EF4-FFF2-40B4-BE49-F238E27FC236}">
                <a16:creationId xmlns:a16="http://schemas.microsoft.com/office/drawing/2014/main" id="{CC818EF8-1461-F6E3-79F0-E7BB902E151C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19" name="그룹 1007">
              <a:extLst>
                <a:ext uri="{FF2B5EF4-FFF2-40B4-BE49-F238E27FC236}">
                  <a16:creationId xmlns:a16="http://schemas.microsoft.com/office/drawing/2014/main" id="{6FBF7C42-46B3-D1AA-0C2C-5B30C4B70D1D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22" name="Object 17">
                <a:extLst>
                  <a:ext uri="{FF2B5EF4-FFF2-40B4-BE49-F238E27FC236}">
                    <a16:creationId xmlns:a16="http://schemas.microsoft.com/office/drawing/2014/main" id="{0526B17B-91FE-095F-57DE-390CB4ABC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20" name="그룹 1008">
              <a:extLst>
                <a:ext uri="{FF2B5EF4-FFF2-40B4-BE49-F238E27FC236}">
                  <a16:creationId xmlns:a16="http://schemas.microsoft.com/office/drawing/2014/main" id="{F7E963B7-C412-262C-E75C-40B34B256E56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21" name="Object 20">
                <a:extLst>
                  <a:ext uri="{FF2B5EF4-FFF2-40B4-BE49-F238E27FC236}">
                    <a16:creationId xmlns:a16="http://schemas.microsoft.com/office/drawing/2014/main" id="{BE25B2E0-7484-F24C-7A87-8CE23656F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23" name="그림 1022">
            <a:extLst>
              <a:ext uri="{FF2B5EF4-FFF2-40B4-BE49-F238E27FC236}">
                <a16:creationId xmlns:a16="http://schemas.microsoft.com/office/drawing/2014/main" id="{2F2CDD62-566C-5FEA-FA86-CB89ED6CFB59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54948"/>
          <a:stretch/>
        </p:blipFill>
        <p:spPr>
          <a:xfrm>
            <a:off x="6858000" y="1222984"/>
            <a:ext cx="4320181" cy="14283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E26D1AA-FA58-9E01-EA18-6930925AC733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836437-778F-AA64-489C-AB3D6970616C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5E656D76-0C9D-C4BA-09FC-EE92444B9B61}"/>
              </a:ext>
            </a:extLst>
          </p:cNvPr>
          <p:cNvGrpSpPr/>
          <p:nvPr/>
        </p:nvGrpSpPr>
        <p:grpSpPr>
          <a:xfrm>
            <a:off x="7047471" y="4779621"/>
            <a:ext cx="4246592" cy="3147807"/>
            <a:chOff x="4756429" y="5260093"/>
            <a:chExt cx="4246592" cy="3147807"/>
          </a:xfrm>
        </p:grpSpPr>
        <p:pic>
          <p:nvPicPr>
            <p:cNvPr id="1037" name="Picture 2">
              <a:extLst>
                <a:ext uri="{FF2B5EF4-FFF2-40B4-BE49-F238E27FC236}">
                  <a16:creationId xmlns:a16="http://schemas.microsoft.com/office/drawing/2014/main" id="{BF0C9FFE-B78D-9B83-2BAD-753388E59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2834" y="5260093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그림 1038" descr="로고이(가) 표시된 사진&#10;&#10;자동 생성된 설명">
              <a:extLst>
                <a:ext uri="{FF2B5EF4-FFF2-40B4-BE49-F238E27FC236}">
                  <a16:creationId xmlns:a16="http://schemas.microsoft.com/office/drawing/2014/main" id="{5FE1CFE2-14F3-00D6-366C-48F95C3A9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3230" b="85409" l="52054" r="86002">
                          <a14:foregroundMark x1="52054" y1="67510" x2="52640" y2="71401"/>
                          <a14:foregroundMark x1="60687" y1="77237" x2="60939" y2="75292"/>
                          <a14:foregroundMark x1="65801" y1="72957" x2="65968" y2="75292"/>
                          <a14:foregroundMark x1="71249" y1="72957" x2="71333" y2="75875"/>
                          <a14:foregroundMark x1="76027" y1="71790" x2="76027" y2="74903"/>
                          <a14:foregroundMark x1="78458" y1="76459" x2="78625" y2="78599"/>
                          <a14:foregroundMark x1="83906" y1="75486" x2="84409" y2="77626"/>
                          <a14:foregroundMark x1="85415" y1="74903" x2="86002" y2="73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66" t="60684" r="12368" b="11790"/>
            <a:stretch/>
          </p:blipFill>
          <p:spPr>
            <a:xfrm>
              <a:off x="4756429" y="7060093"/>
              <a:ext cx="4246592" cy="1347807"/>
            </a:xfrm>
            <a:prstGeom prst="rect">
              <a:avLst/>
            </a:prstGeom>
          </p:spPr>
        </p:pic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A1DEB752-F90F-6287-6E28-932F14F8DED5}"/>
              </a:ext>
            </a:extLst>
          </p:cNvPr>
          <p:cNvGrpSpPr/>
          <p:nvPr/>
        </p:nvGrpSpPr>
        <p:grpSpPr>
          <a:xfrm>
            <a:off x="7047471" y="4817324"/>
            <a:ext cx="4312928" cy="3046104"/>
            <a:chOff x="9642219" y="4288139"/>
            <a:chExt cx="4312928" cy="3046104"/>
          </a:xfrm>
        </p:grpSpPr>
        <p:pic>
          <p:nvPicPr>
            <p:cNvPr id="1038" name="그림 1037" descr="로고이(가) 표시된 사진&#10;&#10;자동 생성된 설명">
              <a:extLst>
                <a:ext uri="{FF2B5EF4-FFF2-40B4-BE49-F238E27FC236}">
                  <a16:creationId xmlns:a16="http://schemas.microsoft.com/office/drawing/2014/main" id="{B4B38FC6-F9C1-EECD-7AE5-E12980B8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27634" r="73467" b="27838"/>
            <a:stretch/>
          </p:blipFill>
          <p:spPr>
            <a:xfrm>
              <a:off x="10763020" y="4288139"/>
              <a:ext cx="1842949" cy="1908000"/>
            </a:xfrm>
            <a:prstGeom prst="rect">
              <a:avLst/>
            </a:prstGeom>
          </p:spPr>
        </p:pic>
        <p:pic>
          <p:nvPicPr>
            <p:cNvPr id="1040" name="그림 1039" descr="로고이(가) 표시된 사진&#10;&#10;자동 생성된 설명">
              <a:extLst>
                <a:ext uri="{FF2B5EF4-FFF2-40B4-BE49-F238E27FC236}">
                  <a16:creationId xmlns:a16="http://schemas.microsoft.com/office/drawing/2014/main" id="{88FF531A-15E8-7661-B111-65A5D2529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5" t="27634" r="8313" b="27838"/>
            <a:stretch/>
          </p:blipFill>
          <p:spPr>
            <a:xfrm>
              <a:off x="9642219" y="6218243"/>
              <a:ext cx="4312928" cy="1116000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FCADD2-EEC4-3D03-966D-1419233A236B}"/>
              </a:ext>
            </a:extLst>
          </p:cNvPr>
          <p:cNvSpPr/>
          <p:nvPr/>
        </p:nvSpPr>
        <p:spPr>
          <a:xfrm>
            <a:off x="6858000" y="4229100"/>
            <a:ext cx="4876800" cy="37879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34D9143-CA13-7A2D-0195-4DC00F84945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8206934" y="4830886"/>
            <a:ext cx="1927666" cy="1800000"/>
          </a:xfrm>
          <a:prstGeom prst="rect">
            <a:avLst/>
          </a:prstGeom>
        </p:spPr>
      </p:pic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7558AFB2-A155-03BD-BBF1-99DA530E1B0A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CAC85FDD-C103-C97A-A0B8-1A725B84D3D8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1" name="그룹 1003">
            <a:extLst>
              <a:ext uri="{FF2B5EF4-FFF2-40B4-BE49-F238E27FC236}">
                <a16:creationId xmlns:a16="http://schemas.microsoft.com/office/drawing/2014/main" id="{F7E0497C-E153-93E0-DF72-95C2C2565B65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1043" name="Object 11">
              <a:extLst>
                <a:ext uri="{FF2B5EF4-FFF2-40B4-BE49-F238E27FC236}">
                  <a16:creationId xmlns:a16="http://schemas.microsoft.com/office/drawing/2014/main" id="{11841AC7-AA7D-927C-2C5D-09C6AD948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9F042416-4FE3-8150-A3D6-6382B8C05C6F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46" name="Object 44">
              <a:extLst>
                <a:ext uri="{FF2B5EF4-FFF2-40B4-BE49-F238E27FC236}">
                  <a16:creationId xmlns:a16="http://schemas.microsoft.com/office/drawing/2014/main" id="{9251F578-8E44-5FD0-DFB2-DCB16D6BA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47" name="그룹 1003">
            <a:extLst>
              <a:ext uri="{FF2B5EF4-FFF2-40B4-BE49-F238E27FC236}">
                <a16:creationId xmlns:a16="http://schemas.microsoft.com/office/drawing/2014/main" id="{B05DB220-F8B5-B9FD-AEDA-F866CAE0371A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48" name="그룹 1004">
              <a:extLst>
                <a:ext uri="{FF2B5EF4-FFF2-40B4-BE49-F238E27FC236}">
                  <a16:creationId xmlns:a16="http://schemas.microsoft.com/office/drawing/2014/main" id="{0CCE3CDB-9A69-A881-4887-0A5636C97C74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51" name="Object 9">
                <a:extLst>
                  <a:ext uri="{FF2B5EF4-FFF2-40B4-BE49-F238E27FC236}">
                    <a16:creationId xmlns:a16="http://schemas.microsoft.com/office/drawing/2014/main" id="{04A15AD8-147A-0523-4AAA-C1EFA9338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49" name="그룹 1005">
              <a:extLst>
                <a:ext uri="{FF2B5EF4-FFF2-40B4-BE49-F238E27FC236}">
                  <a16:creationId xmlns:a16="http://schemas.microsoft.com/office/drawing/2014/main" id="{37F72C65-43C1-F249-B664-9FDD8BE41A3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50" name="Object 12">
                <a:extLst>
                  <a:ext uri="{FF2B5EF4-FFF2-40B4-BE49-F238E27FC236}">
                    <a16:creationId xmlns:a16="http://schemas.microsoft.com/office/drawing/2014/main" id="{1FD0D9D7-A0E3-29BD-5EA3-5F29A48E7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06">
            <a:extLst>
              <a:ext uri="{FF2B5EF4-FFF2-40B4-BE49-F238E27FC236}">
                <a16:creationId xmlns:a16="http://schemas.microsoft.com/office/drawing/2014/main" id="{08AB1217-469A-B5CA-413D-FD165682CC4F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53" name="그룹 1007">
              <a:extLst>
                <a:ext uri="{FF2B5EF4-FFF2-40B4-BE49-F238E27FC236}">
                  <a16:creationId xmlns:a16="http://schemas.microsoft.com/office/drawing/2014/main" id="{52A9444F-8DF9-877E-1A94-66C32675B238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56" name="Object 17">
                <a:extLst>
                  <a:ext uri="{FF2B5EF4-FFF2-40B4-BE49-F238E27FC236}">
                    <a16:creationId xmlns:a16="http://schemas.microsoft.com/office/drawing/2014/main" id="{7974C718-F80B-5A80-11E5-E40656E8B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54" name="그룹 1008">
              <a:extLst>
                <a:ext uri="{FF2B5EF4-FFF2-40B4-BE49-F238E27FC236}">
                  <a16:creationId xmlns:a16="http://schemas.microsoft.com/office/drawing/2014/main" id="{5CB1CCDD-0249-5F7C-3303-B6B338C136D3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55" name="Object 20">
                <a:extLst>
                  <a:ext uri="{FF2B5EF4-FFF2-40B4-BE49-F238E27FC236}">
                    <a16:creationId xmlns:a16="http://schemas.microsoft.com/office/drawing/2014/main" id="{714AE2A1-5F8B-3D63-AE52-02B023954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57" name="그림 1056">
            <a:extLst>
              <a:ext uri="{FF2B5EF4-FFF2-40B4-BE49-F238E27FC236}">
                <a16:creationId xmlns:a16="http://schemas.microsoft.com/office/drawing/2014/main" id="{D231CEE6-9769-35CF-88E4-D2A661FF8B46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996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54948"/>
          <a:stretch/>
        </p:blipFill>
        <p:spPr>
          <a:xfrm>
            <a:off x="6858000" y="1222984"/>
            <a:ext cx="4320181" cy="14283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E26D1AA-FA58-9E01-EA18-6930925AC733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836437-778F-AA64-489C-AB3D6970616C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6" name="그림 99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34D9143-CA13-7A2D-0195-4DC00F84945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8206934" y="3210886"/>
            <a:ext cx="1927666" cy="1800000"/>
          </a:xfrm>
          <a:prstGeom prst="rect">
            <a:avLst/>
          </a:prstGeom>
        </p:spPr>
      </p:pic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5E656D76-0C9D-C4BA-09FC-EE92444B9B61}"/>
              </a:ext>
            </a:extLst>
          </p:cNvPr>
          <p:cNvGrpSpPr/>
          <p:nvPr/>
        </p:nvGrpSpPr>
        <p:grpSpPr>
          <a:xfrm>
            <a:off x="3675093" y="4779621"/>
            <a:ext cx="4246592" cy="3147807"/>
            <a:chOff x="4756429" y="5260093"/>
            <a:chExt cx="4246592" cy="3147807"/>
          </a:xfrm>
        </p:grpSpPr>
        <p:pic>
          <p:nvPicPr>
            <p:cNvPr id="1037" name="Picture 2">
              <a:extLst>
                <a:ext uri="{FF2B5EF4-FFF2-40B4-BE49-F238E27FC236}">
                  <a16:creationId xmlns:a16="http://schemas.microsoft.com/office/drawing/2014/main" id="{BF0C9FFE-B78D-9B83-2BAD-753388E59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2834" y="5260093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그림 1038" descr="로고이(가) 표시된 사진&#10;&#10;자동 생성된 설명">
              <a:extLst>
                <a:ext uri="{FF2B5EF4-FFF2-40B4-BE49-F238E27FC236}">
                  <a16:creationId xmlns:a16="http://schemas.microsoft.com/office/drawing/2014/main" id="{5FE1CFE2-14F3-00D6-366C-48F95C3A9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3230" b="85409" l="52054" r="86002">
                          <a14:foregroundMark x1="52054" y1="67510" x2="52640" y2="71401"/>
                          <a14:foregroundMark x1="60687" y1="77237" x2="60939" y2="75292"/>
                          <a14:foregroundMark x1="65801" y1="72957" x2="65968" y2="75292"/>
                          <a14:foregroundMark x1="71249" y1="72957" x2="71333" y2="75875"/>
                          <a14:foregroundMark x1="76027" y1="71790" x2="76027" y2="74903"/>
                          <a14:foregroundMark x1="78458" y1="76459" x2="78625" y2="78599"/>
                          <a14:foregroundMark x1="83906" y1="75486" x2="84409" y2="77626"/>
                          <a14:foregroundMark x1="85415" y1="74903" x2="86002" y2="737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66" t="60684" r="12368" b="11790"/>
            <a:stretch/>
          </p:blipFill>
          <p:spPr>
            <a:xfrm>
              <a:off x="4756429" y="7060093"/>
              <a:ext cx="4246592" cy="1347807"/>
            </a:xfrm>
            <a:prstGeom prst="rect">
              <a:avLst/>
            </a:prstGeom>
          </p:spPr>
        </p:pic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A1DEB752-F90F-6287-6E28-932F14F8DED5}"/>
              </a:ext>
            </a:extLst>
          </p:cNvPr>
          <p:cNvGrpSpPr/>
          <p:nvPr/>
        </p:nvGrpSpPr>
        <p:grpSpPr>
          <a:xfrm>
            <a:off x="10340940" y="4817324"/>
            <a:ext cx="4312928" cy="3046104"/>
            <a:chOff x="9642219" y="4288139"/>
            <a:chExt cx="4312928" cy="3046104"/>
          </a:xfrm>
        </p:grpSpPr>
        <p:pic>
          <p:nvPicPr>
            <p:cNvPr id="1038" name="그림 1037" descr="로고이(가) 표시된 사진&#10;&#10;자동 생성된 설명">
              <a:extLst>
                <a:ext uri="{FF2B5EF4-FFF2-40B4-BE49-F238E27FC236}">
                  <a16:creationId xmlns:a16="http://schemas.microsoft.com/office/drawing/2014/main" id="{B4B38FC6-F9C1-EECD-7AE5-E12980B87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19" t="27634" r="73467" b="27838"/>
            <a:stretch/>
          </p:blipFill>
          <p:spPr>
            <a:xfrm>
              <a:off x="10763020" y="4288139"/>
              <a:ext cx="1842949" cy="1908000"/>
            </a:xfrm>
            <a:prstGeom prst="rect">
              <a:avLst/>
            </a:prstGeom>
          </p:spPr>
        </p:pic>
        <p:pic>
          <p:nvPicPr>
            <p:cNvPr id="1040" name="그림 1039" descr="로고이(가) 표시된 사진&#10;&#10;자동 생성된 설명">
              <a:extLst>
                <a:ext uri="{FF2B5EF4-FFF2-40B4-BE49-F238E27FC236}">
                  <a16:creationId xmlns:a16="http://schemas.microsoft.com/office/drawing/2014/main" id="{88FF531A-15E8-7661-B111-65A5D2529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15" t="27634" r="8313" b="27838"/>
            <a:stretch/>
          </p:blipFill>
          <p:spPr>
            <a:xfrm>
              <a:off x="9642219" y="6218243"/>
              <a:ext cx="4312928" cy="1116000"/>
            </a:xfrm>
            <a:prstGeom prst="rect">
              <a:avLst/>
            </a:prstGeom>
          </p:spPr>
        </p:pic>
      </p:grpSp>
      <p:sp>
        <p:nvSpPr>
          <p:cNvPr id="1010" name="직사각형 1009">
            <a:extLst>
              <a:ext uri="{FF2B5EF4-FFF2-40B4-BE49-F238E27FC236}">
                <a16:creationId xmlns:a16="http://schemas.microsoft.com/office/drawing/2014/main" id="{68EF5D4F-FBB1-DF07-FA84-03CC4FFDE70F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15D24D3-1F30-3F08-DD9C-95C610C45F33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5" name="그룹 1003">
            <a:extLst>
              <a:ext uri="{FF2B5EF4-FFF2-40B4-BE49-F238E27FC236}">
                <a16:creationId xmlns:a16="http://schemas.microsoft.com/office/drawing/2014/main" id="{CFFA5168-6DF3-C2D1-AB70-A6E210F9A1C0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1041" name="Object 11">
              <a:extLst>
                <a:ext uri="{FF2B5EF4-FFF2-40B4-BE49-F238E27FC236}">
                  <a16:creationId xmlns:a16="http://schemas.microsoft.com/office/drawing/2014/main" id="{BE75B3B3-68EF-E0FC-494E-0AEEF1E2E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B124A3AA-4076-2283-6153-5CB7A4714F05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44" name="Object 44">
              <a:extLst>
                <a:ext uri="{FF2B5EF4-FFF2-40B4-BE49-F238E27FC236}">
                  <a16:creationId xmlns:a16="http://schemas.microsoft.com/office/drawing/2014/main" id="{F9670DF0-953B-6C05-7900-378892A8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46" name="그룹 1003">
            <a:extLst>
              <a:ext uri="{FF2B5EF4-FFF2-40B4-BE49-F238E27FC236}">
                <a16:creationId xmlns:a16="http://schemas.microsoft.com/office/drawing/2014/main" id="{3E223E9C-8CFE-30B2-2E0D-E4E54C890757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47" name="그룹 1004">
              <a:extLst>
                <a:ext uri="{FF2B5EF4-FFF2-40B4-BE49-F238E27FC236}">
                  <a16:creationId xmlns:a16="http://schemas.microsoft.com/office/drawing/2014/main" id="{FFA00776-EF2E-0026-B18C-94A9CCAB0A82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50" name="Object 9">
                <a:extLst>
                  <a:ext uri="{FF2B5EF4-FFF2-40B4-BE49-F238E27FC236}">
                    <a16:creationId xmlns:a16="http://schemas.microsoft.com/office/drawing/2014/main" id="{F3356631-D5F7-7B7C-AC7E-B8E667AA0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48" name="그룹 1005">
              <a:extLst>
                <a:ext uri="{FF2B5EF4-FFF2-40B4-BE49-F238E27FC236}">
                  <a16:creationId xmlns:a16="http://schemas.microsoft.com/office/drawing/2014/main" id="{BF7E98C9-EED0-722F-E37C-14F87A401775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49" name="Object 12">
                <a:extLst>
                  <a:ext uri="{FF2B5EF4-FFF2-40B4-BE49-F238E27FC236}">
                    <a16:creationId xmlns:a16="http://schemas.microsoft.com/office/drawing/2014/main" id="{2352A8B9-42B3-E453-04DD-97684FA6A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06">
            <a:extLst>
              <a:ext uri="{FF2B5EF4-FFF2-40B4-BE49-F238E27FC236}">
                <a16:creationId xmlns:a16="http://schemas.microsoft.com/office/drawing/2014/main" id="{7587D3A3-4F44-362D-86ED-F9D8BF8F141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52" name="그룹 1007">
              <a:extLst>
                <a:ext uri="{FF2B5EF4-FFF2-40B4-BE49-F238E27FC236}">
                  <a16:creationId xmlns:a16="http://schemas.microsoft.com/office/drawing/2014/main" id="{9E146A52-DB86-3DA7-138E-654F7AFD176E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55" name="Object 17">
                <a:extLst>
                  <a:ext uri="{FF2B5EF4-FFF2-40B4-BE49-F238E27FC236}">
                    <a16:creationId xmlns:a16="http://schemas.microsoft.com/office/drawing/2014/main" id="{311D5572-3D62-F772-1D3D-DB6322D0D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53" name="그룹 1008">
              <a:extLst>
                <a:ext uri="{FF2B5EF4-FFF2-40B4-BE49-F238E27FC236}">
                  <a16:creationId xmlns:a16="http://schemas.microsoft.com/office/drawing/2014/main" id="{22C34D00-A3E3-23C1-F876-FCCC1E5A832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54" name="Object 20">
                <a:extLst>
                  <a:ext uri="{FF2B5EF4-FFF2-40B4-BE49-F238E27FC236}">
                    <a16:creationId xmlns:a16="http://schemas.microsoft.com/office/drawing/2014/main" id="{883BFC6D-46AE-7475-83A4-B183C0D58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1C1B4584-2A08-DA07-B12A-0FC4614ACF64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226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9498"/>
          <a:stretch/>
        </p:blipFill>
        <p:spPr>
          <a:xfrm>
            <a:off x="6629400" y="1222984"/>
            <a:ext cx="5065058" cy="1428378"/>
          </a:xfrm>
          <a:prstGeom prst="rect">
            <a:avLst/>
          </a:prstGeom>
        </p:spPr>
      </p:pic>
      <p:pic>
        <p:nvPicPr>
          <p:cNvPr id="1006" name="그림 1005">
            <a:extLst>
              <a:ext uri="{FF2B5EF4-FFF2-40B4-BE49-F238E27FC236}">
                <a16:creationId xmlns:a16="http://schemas.microsoft.com/office/drawing/2014/main" id="{78A35F9D-686B-1C32-9287-A43F717020C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2659665" y="2843268"/>
            <a:ext cx="13035074" cy="10428060"/>
          </a:xfrm>
          <a:custGeom>
            <a:avLst/>
            <a:gdLst>
              <a:gd name="connsiteX0" fmla="*/ 2935001 w 13035074"/>
              <a:gd name="connsiteY0" fmla="*/ 2720354 h 10428060"/>
              <a:gd name="connsiteX1" fmla="*/ 2935001 w 13035074"/>
              <a:gd name="connsiteY1" fmla="*/ 4030474 h 10428060"/>
              <a:gd name="connsiteX2" fmla="*/ 4572405 w 13035074"/>
              <a:gd name="connsiteY2" fmla="*/ 4030474 h 10428060"/>
              <a:gd name="connsiteX3" fmla="*/ 4572405 w 13035074"/>
              <a:gd name="connsiteY3" fmla="*/ 2720354 h 10428060"/>
              <a:gd name="connsiteX4" fmla="*/ 4731735 w 13035074"/>
              <a:gd name="connsiteY4" fmla="*/ 2601051 h 10428060"/>
              <a:gd name="connsiteX5" fmla="*/ 4731735 w 13035074"/>
              <a:gd name="connsiteY5" fmla="*/ 4048851 h 10428060"/>
              <a:gd name="connsiteX6" fmla="*/ 6331935 w 13035074"/>
              <a:gd name="connsiteY6" fmla="*/ 4048851 h 10428060"/>
              <a:gd name="connsiteX7" fmla="*/ 6331935 w 13035074"/>
              <a:gd name="connsiteY7" fmla="*/ 2601051 h 10428060"/>
              <a:gd name="connsiteX8" fmla="*/ 6517537 w 13035074"/>
              <a:gd name="connsiteY8" fmla="*/ 2563847 h 10428060"/>
              <a:gd name="connsiteX9" fmla="*/ 6517537 w 13035074"/>
              <a:gd name="connsiteY9" fmla="*/ 4201251 h 10428060"/>
              <a:gd name="connsiteX10" fmla="*/ 8154941 w 13035074"/>
              <a:gd name="connsiteY10" fmla="*/ 4201251 h 10428060"/>
              <a:gd name="connsiteX11" fmla="*/ 8154941 w 13035074"/>
              <a:gd name="connsiteY11" fmla="*/ 2563847 h 10428060"/>
              <a:gd name="connsiteX12" fmla="*/ 8313135 w 13035074"/>
              <a:gd name="connsiteY12" fmla="*/ 964222 h 10428060"/>
              <a:gd name="connsiteX13" fmla="*/ 8313135 w 13035074"/>
              <a:gd name="connsiteY13" fmla="*/ 2563847 h 10428060"/>
              <a:gd name="connsiteX14" fmla="*/ 9828786 w 13035074"/>
              <a:gd name="connsiteY14" fmla="*/ 2563847 h 10428060"/>
              <a:gd name="connsiteX15" fmla="*/ 9828786 w 13035074"/>
              <a:gd name="connsiteY15" fmla="*/ 964222 h 10428060"/>
              <a:gd name="connsiteX16" fmla="*/ 0 w 13035074"/>
              <a:gd name="connsiteY16" fmla="*/ 0 h 10428060"/>
              <a:gd name="connsiteX17" fmla="*/ 13035074 w 13035074"/>
              <a:gd name="connsiteY17" fmla="*/ 0 h 10428060"/>
              <a:gd name="connsiteX18" fmla="*/ 13035074 w 13035074"/>
              <a:gd name="connsiteY18" fmla="*/ 10428060 h 10428060"/>
              <a:gd name="connsiteX19" fmla="*/ 0 w 13035074"/>
              <a:gd name="connsiteY19" fmla="*/ 10428060 h 104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35074" h="10428060">
                <a:moveTo>
                  <a:pt x="2935001" y="2720354"/>
                </a:moveTo>
                <a:lnTo>
                  <a:pt x="2935001" y="4030474"/>
                </a:lnTo>
                <a:lnTo>
                  <a:pt x="4572405" y="4030474"/>
                </a:lnTo>
                <a:lnTo>
                  <a:pt x="4572405" y="2720354"/>
                </a:lnTo>
                <a:close/>
                <a:moveTo>
                  <a:pt x="4731735" y="2601051"/>
                </a:moveTo>
                <a:lnTo>
                  <a:pt x="4731735" y="4048851"/>
                </a:lnTo>
                <a:lnTo>
                  <a:pt x="6331935" y="4048851"/>
                </a:lnTo>
                <a:lnTo>
                  <a:pt x="6331935" y="2601051"/>
                </a:lnTo>
                <a:close/>
                <a:moveTo>
                  <a:pt x="6517537" y="2563847"/>
                </a:moveTo>
                <a:lnTo>
                  <a:pt x="6517537" y="4201251"/>
                </a:lnTo>
                <a:lnTo>
                  <a:pt x="8154941" y="4201251"/>
                </a:lnTo>
                <a:lnTo>
                  <a:pt x="8154941" y="2563847"/>
                </a:lnTo>
                <a:close/>
                <a:moveTo>
                  <a:pt x="8313135" y="964222"/>
                </a:moveTo>
                <a:lnTo>
                  <a:pt x="8313135" y="2563847"/>
                </a:lnTo>
                <a:lnTo>
                  <a:pt x="9828786" y="2563847"/>
                </a:lnTo>
                <a:lnTo>
                  <a:pt x="9828786" y="964222"/>
                </a:lnTo>
                <a:close/>
                <a:moveTo>
                  <a:pt x="0" y="0"/>
                </a:moveTo>
                <a:lnTo>
                  <a:pt x="13035074" y="0"/>
                </a:lnTo>
                <a:lnTo>
                  <a:pt x="13035074" y="10428060"/>
                </a:lnTo>
                <a:lnTo>
                  <a:pt x="0" y="10428060"/>
                </a:ln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490631-1613-FD77-3942-08A7D7EA4705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EF87B-01E3-D444-5B5A-691F684E8F31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4B1582A6-E017-E80C-17A2-F85411DE42D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8097" y="5407115"/>
            <a:ext cx="1637404" cy="1637404"/>
          </a:xfrm>
          <a:prstGeom prst="rect">
            <a:avLst/>
          </a:prstGeom>
        </p:spPr>
      </p:pic>
      <p:pic>
        <p:nvPicPr>
          <p:cNvPr id="8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14D782F9-AC8D-F7BB-516C-1AFD8D57FF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829300"/>
            <a:ext cx="1304648" cy="782354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CA6FFF30-D322-EA51-F38A-3C996EB7C7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643" y="3931228"/>
            <a:ext cx="1257029" cy="1257029"/>
          </a:xfrm>
          <a:prstGeom prst="rect">
            <a:avLst/>
          </a:prstGeom>
        </p:spPr>
      </p:pic>
      <p:pic>
        <p:nvPicPr>
          <p:cNvPr id="999" name="그림 998" descr="로고이(가) 표시된 사진&#10;&#10;자동 생성된 설명">
            <a:extLst>
              <a:ext uri="{FF2B5EF4-FFF2-40B4-BE49-F238E27FC236}">
                <a16:creationId xmlns:a16="http://schemas.microsoft.com/office/drawing/2014/main" id="{1B59E5FE-01B7-A867-A3B6-CEED00CBF0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51" y="5575226"/>
            <a:ext cx="1338677" cy="1338677"/>
          </a:xfrm>
          <a:prstGeom prst="rect">
            <a:avLst/>
          </a:prstGeom>
        </p:spPr>
      </p:pic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B501476F-ED78-FECC-25A6-1A9A7B85CC94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9151054D-E1EA-127F-D646-8AB35DA57E11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6" name="그룹 1003">
            <a:extLst>
              <a:ext uri="{FF2B5EF4-FFF2-40B4-BE49-F238E27FC236}">
                <a16:creationId xmlns:a16="http://schemas.microsoft.com/office/drawing/2014/main" id="{20CB8D91-3E3E-2D14-1BC6-B88519F4E46C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1027" name="Object 11">
              <a:extLst>
                <a:ext uri="{FF2B5EF4-FFF2-40B4-BE49-F238E27FC236}">
                  <a16:creationId xmlns:a16="http://schemas.microsoft.com/office/drawing/2014/main" id="{275AA019-77D3-FD8D-1CCB-37E91CE4E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93A687C9-2C7B-1C85-9B50-9D34FE235307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29" name="Object 44">
              <a:extLst>
                <a:ext uri="{FF2B5EF4-FFF2-40B4-BE49-F238E27FC236}">
                  <a16:creationId xmlns:a16="http://schemas.microsoft.com/office/drawing/2014/main" id="{7A302266-C2C3-3B6E-59C9-292A67B93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030" name="그룹 1003">
            <a:extLst>
              <a:ext uri="{FF2B5EF4-FFF2-40B4-BE49-F238E27FC236}">
                <a16:creationId xmlns:a16="http://schemas.microsoft.com/office/drawing/2014/main" id="{5261438C-F836-E2FC-148F-796A490534B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031" name="그룹 1004">
              <a:extLst>
                <a:ext uri="{FF2B5EF4-FFF2-40B4-BE49-F238E27FC236}">
                  <a16:creationId xmlns:a16="http://schemas.microsoft.com/office/drawing/2014/main" id="{D48B041D-47C9-C138-9907-C8A805D5A48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034" name="Object 9">
                <a:extLst>
                  <a:ext uri="{FF2B5EF4-FFF2-40B4-BE49-F238E27FC236}">
                    <a16:creationId xmlns:a16="http://schemas.microsoft.com/office/drawing/2014/main" id="{E54AE729-E6E9-0BAC-5F4D-95E5025EF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32" name="그룹 1005">
              <a:extLst>
                <a:ext uri="{FF2B5EF4-FFF2-40B4-BE49-F238E27FC236}">
                  <a16:creationId xmlns:a16="http://schemas.microsoft.com/office/drawing/2014/main" id="{D2694842-1244-04D5-A11D-56146B86D42C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033" name="Object 12">
                <a:extLst>
                  <a:ext uri="{FF2B5EF4-FFF2-40B4-BE49-F238E27FC236}">
                    <a16:creationId xmlns:a16="http://schemas.microsoft.com/office/drawing/2014/main" id="{F4023C4C-3CFA-0767-7B41-189BCC4D1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06">
            <a:extLst>
              <a:ext uri="{FF2B5EF4-FFF2-40B4-BE49-F238E27FC236}">
                <a16:creationId xmlns:a16="http://schemas.microsoft.com/office/drawing/2014/main" id="{6E1B8622-2DB5-D3AD-5836-0C61805ADF27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036" name="그룹 1007">
              <a:extLst>
                <a:ext uri="{FF2B5EF4-FFF2-40B4-BE49-F238E27FC236}">
                  <a16:creationId xmlns:a16="http://schemas.microsoft.com/office/drawing/2014/main" id="{CF9C5A4E-D806-A270-E27E-8A57E84B04FA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39" name="Object 17">
                <a:extLst>
                  <a:ext uri="{FF2B5EF4-FFF2-40B4-BE49-F238E27FC236}">
                    <a16:creationId xmlns:a16="http://schemas.microsoft.com/office/drawing/2014/main" id="{6EB84C51-85D5-6302-A4DE-389EEE926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37" name="그룹 1008">
              <a:extLst>
                <a:ext uri="{FF2B5EF4-FFF2-40B4-BE49-F238E27FC236}">
                  <a16:creationId xmlns:a16="http://schemas.microsoft.com/office/drawing/2014/main" id="{79FD8D37-FBC2-899A-2769-680A6B96B4F1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38" name="Object 20">
                <a:extLst>
                  <a:ext uri="{FF2B5EF4-FFF2-40B4-BE49-F238E27FC236}">
                    <a16:creationId xmlns:a16="http://schemas.microsoft.com/office/drawing/2014/main" id="{F91B4233-34A5-9B9A-49BF-8A7C33D99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40" name="그림 1039">
            <a:extLst>
              <a:ext uri="{FF2B5EF4-FFF2-40B4-BE49-F238E27FC236}">
                <a16:creationId xmlns:a16="http://schemas.microsoft.com/office/drawing/2014/main" id="{A0D172A3-2D80-0A33-D680-92710AC6BF08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571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9498"/>
          <a:stretch/>
        </p:blipFill>
        <p:spPr>
          <a:xfrm>
            <a:off x="6629400" y="1222984"/>
            <a:ext cx="5065058" cy="1428378"/>
          </a:xfrm>
          <a:prstGeom prst="rect">
            <a:avLst/>
          </a:prstGeom>
        </p:spPr>
      </p:pic>
      <p:pic>
        <p:nvPicPr>
          <p:cNvPr id="1006" name="그림 1005">
            <a:extLst>
              <a:ext uri="{FF2B5EF4-FFF2-40B4-BE49-F238E27FC236}">
                <a16:creationId xmlns:a16="http://schemas.microsoft.com/office/drawing/2014/main" id="{78A35F9D-686B-1C32-9287-A43F717020C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2659665" y="2843268"/>
            <a:ext cx="13035074" cy="10428060"/>
          </a:xfrm>
          <a:custGeom>
            <a:avLst/>
            <a:gdLst>
              <a:gd name="connsiteX0" fmla="*/ 2935001 w 13035074"/>
              <a:gd name="connsiteY0" fmla="*/ 2720354 h 10428060"/>
              <a:gd name="connsiteX1" fmla="*/ 2935001 w 13035074"/>
              <a:gd name="connsiteY1" fmla="*/ 4030474 h 10428060"/>
              <a:gd name="connsiteX2" fmla="*/ 4572405 w 13035074"/>
              <a:gd name="connsiteY2" fmla="*/ 4030474 h 10428060"/>
              <a:gd name="connsiteX3" fmla="*/ 4572405 w 13035074"/>
              <a:gd name="connsiteY3" fmla="*/ 2720354 h 10428060"/>
              <a:gd name="connsiteX4" fmla="*/ 4731735 w 13035074"/>
              <a:gd name="connsiteY4" fmla="*/ 2601051 h 10428060"/>
              <a:gd name="connsiteX5" fmla="*/ 4731735 w 13035074"/>
              <a:gd name="connsiteY5" fmla="*/ 4048851 h 10428060"/>
              <a:gd name="connsiteX6" fmla="*/ 6331935 w 13035074"/>
              <a:gd name="connsiteY6" fmla="*/ 4048851 h 10428060"/>
              <a:gd name="connsiteX7" fmla="*/ 6331935 w 13035074"/>
              <a:gd name="connsiteY7" fmla="*/ 2601051 h 10428060"/>
              <a:gd name="connsiteX8" fmla="*/ 6517537 w 13035074"/>
              <a:gd name="connsiteY8" fmla="*/ 2563847 h 10428060"/>
              <a:gd name="connsiteX9" fmla="*/ 6517537 w 13035074"/>
              <a:gd name="connsiteY9" fmla="*/ 4201251 h 10428060"/>
              <a:gd name="connsiteX10" fmla="*/ 8154941 w 13035074"/>
              <a:gd name="connsiteY10" fmla="*/ 4201251 h 10428060"/>
              <a:gd name="connsiteX11" fmla="*/ 8154941 w 13035074"/>
              <a:gd name="connsiteY11" fmla="*/ 2563847 h 10428060"/>
              <a:gd name="connsiteX12" fmla="*/ 8313135 w 13035074"/>
              <a:gd name="connsiteY12" fmla="*/ 964222 h 10428060"/>
              <a:gd name="connsiteX13" fmla="*/ 8313135 w 13035074"/>
              <a:gd name="connsiteY13" fmla="*/ 2563847 h 10428060"/>
              <a:gd name="connsiteX14" fmla="*/ 9828786 w 13035074"/>
              <a:gd name="connsiteY14" fmla="*/ 2563847 h 10428060"/>
              <a:gd name="connsiteX15" fmla="*/ 9828786 w 13035074"/>
              <a:gd name="connsiteY15" fmla="*/ 964222 h 10428060"/>
              <a:gd name="connsiteX16" fmla="*/ 0 w 13035074"/>
              <a:gd name="connsiteY16" fmla="*/ 0 h 10428060"/>
              <a:gd name="connsiteX17" fmla="*/ 13035074 w 13035074"/>
              <a:gd name="connsiteY17" fmla="*/ 0 h 10428060"/>
              <a:gd name="connsiteX18" fmla="*/ 13035074 w 13035074"/>
              <a:gd name="connsiteY18" fmla="*/ 10428060 h 10428060"/>
              <a:gd name="connsiteX19" fmla="*/ 0 w 13035074"/>
              <a:gd name="connsiteY19" fmla="*/ 10428060 h 104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35074" h="10428060">
                <a:moveTo>
                  <a:pt x="2935001" y="2720354"/>
                </a:moveTo>
                <a:lnTo>
                  <a:pt x="2935001" y="4030474"/>
                </a:lnTo>
                <a:lnTo>
                  <a:pt x="4572405" y="4030474"/>
                </a:lnTo>
                <a:lnTo>
                  <a:pt x="4572405" y="2720354"/>
                </a:lnTo>
                <a:close/>
                <a:moveTo>
                  <a:pt x="4731735" y="2601051"/>
                </a:moveTo>
                <a:lnTo>
                  <a:pt x="4731735" y="4048851"/>
                </a:lnTo>
                <a:lnTo>
                  <a:pt x="6331935" y="4048851"/>
                </a:lnTo>
                <a:lnTo>
                  <a:pt x="6331935" y="2601051"/>
                </a:lnTo>
                <a:close/>
                <a:moveTo>
                  <a:pt x="6517537" y="2563847"/>
                </a:moveTo>
                <a:lnTo>
                  <a:pt x="6517537" y="4201251"/>
                </a:lnTo>
                <a:lnTo>
                  <a:pt x="8154941" y="4201251"/>
                </a:lnTo>
                <a:lnTo>
                  <a:pt x="8154941" y="2563847"/>
                </a:lnTo>
                <a:close/>
                <a:moveTo>
                  <a:pt x="8313135" y="964222"/>
                </a:moveTo>
                <a:lnTo>
                  <a:pt x="8313135" y="2563847"/>
                </a:lnTo>
                <a:lnTo>
                  <a:pt x="9828786" y="2563847"/>
                </a:lnTo>
                <a:lnTo>
                  <a:pt x="9828786" y="964222"/>
                </a:lnTo>
                <a:close/>
                <a:moveTo>
                  <a:pt x="0" y="0"/>
                </a:moveTo>
                <a:lnTo>
                  <a:pt x="13035074" y="0"/>
                </a:lnTo>
                <a:lnTo>
                  <a:pt x="13035074" y="10428060"/>
                </a:lnTo>
                <a:lnTo>
                  <a:pt x="0" y="10428060"/>
                </a:lnTo>
                <a:close/>
              </a:path>
            </a:pathLst>
          </a:cu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490631-1613-FD77-3942-08A7D7EA4705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5EF87B-01E3-D444-5B5A-691F684E8F31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4B1582A6-E017-E80C-17A2-F85411DE4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8097" y="5407115"/>
            <a:ext cx="1637404" cy="1637404"/>
          </a:xfrm>
          <a:prstGeom prst="rect">
            <a:avLst/>
          </a:prstGeom>
        </p:spPr>
      </p:pic>
      <p:pic>
        <p:nvPicPr>
          <p:cNvPr id="8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14D782F9-AC8D-F7BB-516C-1AFD8D57FF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829300"/>
            <a:ext cx="1304648" cy="782354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CA6FFF30-D322-EA51-F38A-3C996EB7C75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643" y="3931228"/>
            <a:ext cx="1257029" cy="1257029"/>
          </a:xfrm>
          <a:prstGeom prst="rect">
            <a:avLst/>
          </a:prstGeom>
        </p:spPr>
      </p:pic>
      <p:pic>
        <p:nvPicPr>
          <p:cNvPr id="999" name="그림 998" descr="로고이(가) 표시된 사진&#10;&#10;자동 생성된 설명">
            <a:extLst>
              <a:ext uri="{FF2B5EF4-FFF2-40B4-BE49-F238E27FC236}">
                <a16:creationId xmlns:a16="http://schemas.microsoft.com/office/drawing/2014/main" id="{1B59E5FE-01B7-A867-A3B6-CEED00CBF00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51" y="5575226"/>
            <a:ext cx="1338677" cy="1338677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B8EAE01-830E-4831-94F8-85C23A2C94D6}"/>
              </a:ext>
            </a:extLst>
          </p:cNvPr>
          <p:cNvGrpSpPr/>
          <p:nvPr/>
        </p:nvGrpSpPr>
        <p:grpSpPr>
          <a:xfrm>
            <a:off x="-12512225" y="11976233"/>
            <a:ext cx="14693763" cy="8371814"/>
            <a:chOff x="1623128" y="2520444"/>
            <a:chExt cx="14693763" cy="8371814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B0DAE678-4717-0C36-325C-8DB26C266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3128" y="2520444"/>
              <a:ext cx="14693763" cy="8371814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359DD5-B52F-90C4-49A7-EEF9F611EE9B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D8954D-76AE-B032-11C3-16E99FB2EBD3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12" name="그룹 1003">
            <a:extLst>
              <a:ext uri="{FF2B5EF4-FFF2-40B4-BE49-F238E27FC236}">
                <a16:creationId xmlns:a16="http://schemas.microsoft.com/office/drawing/2014/main" id="{E5CF61F0-E77D-3FA4-CD06-455BF045EAAA}"/>
              </a:ext>
            </a:extLst>
          </p:cNvPr>
          <p:cNvGrpSpPr/>
          <p:nvPr/>
        </p:nvGrpSpPr>
        <p:grpSpPr>
          <a:xfrm>
            <a:off x="-1143000" y="3807490"/>
            <a:ext cx="4466403" cy="5869448"/>
            <a:chOff x="-734831" y="3807490"/>
            <a:chExt cx="4466403" cy="5869448"/>
          </a:xfrm>
        </p:grpSpPr>
        <p:pic>
          <p:nvPicPr>
            <p:cNvPr id="1013" name="Object 11">
              <a:extLst>
                <a:ext uri="{FF2B5EF4-FFF2-40B4-BE49-F238E27FC236}">
                  <a16:creationId xmlns:a16="http://schemas.microsoft.com/office/drawing/2014/main" id="{B4F129B3-F3E1-37C7-4E3B-2CF89D4B1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1014" name="그룹 1013">
            <a:extLst>
              <a:ext uri="{FF2B5EF4-FFF2-40B4-BE49-F238E27FC236}">
                <a16:creationId xmlns:a16="http://schemas.microsoft.com/office/drawing/2014/main" id="{C5801537-69F0-5688-2659-9A7E5F91F21A}"/>
              </a:ext>
            </a:extLst>
          </p:cNvPr>
          <p:cNvGrpSpPr/>
          <p:nvPr/>
        </p:nvGrpSpPr>
        <p:grpSpPr>
          <a:xfrm>
            <a:off x="15302875" y="3606200"/>
            <a:ext cx="4204325" cy="6299848"/>
            <a:chOff x="15428432" y="3377090"/>
            <a:chExt cx="4204325" cy="6299848"/>
          </a:xfrm>
        </p:grpSpPr>
        <p:pic>
          <p:nvPicPr>
            <p:cNvPr id="1015" name="Object 44">
              <a:extLst>
                <a:ext uri="{FF2B5EF4-FFF2-40B4-BE49-F238E27FC236}">
                  <a16:creationId xmlns:a16="http://schemas.microsoft.com/office/drawing/2014/main" id="{4BED6941-79DF-B9DA-5C54-92395EE31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5" name="그룹 1003">
            <a:extLst>
              <a:ext uri="{FF2B5EF4-FFF2-40B4-BE49-F238E27FC236}">
                <a16:creationId xmlns:a16="http://schemas.microsoft.com/office/drawing/2014/main" id="{F72CEEED-7137-94B9-99BE-B28407B3C146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6" name="그룹 1004">
              <a:extLst>
                <a:ext uri="{FF2B5EF4-FFF2-40B4-BE49-F238E27FC236}">
                  <a16:creationId xmlns:a16="http://schemas.microsoft.com/office/drawing/2014/main" id="{830AA21F-B220-54C2-4758-801821D1615C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9" name="Object 9">
                <a:extLst>
                  <a:ext uri="{FF2B5EF4-FFF2-40B4-BE49-F238E27FC236}">
                    <a16:creationId xmlns:a16="http://schemas.microsoft.com/office/drawing/2014/main" id="{C6B759EA-A633-5FD6-6882-A1D13C953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7" name="그룹 1005">
              <a:extLst>
                <a:ext uri="{FF2B5EF4-FFF2-40B4-BE49-F238E27FC236}">
                  <a16:creationId xmlns:a16="http://schemas.microsoft.com/office/drawing/2014/main" id="{9304F048-7664-1C58-AD6F-6C9C77963B34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8" name="Object 12">
                <a:extLst>
                  <a:ext uri="{FF2B5EF4-FFF2-40B4-BE49-F238E27FC236}">
                    <a16:creationId xmlns:a16="http://schemas.microsoft.com/office/drawing/2014/main" id="{6EFF099D-2A82-56A6-A29D-706C1397B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0" name="그룹 1006">
            <a:extLst>
              <a:ext uri="{FF2B5EF4-FFF2-40B4-BE49-F238E27FC236}">
                <a16:creationId xmlns:a16="http://schemas.microsoft.com/office/drawing/2014/main" id="{6CADEC5E-EB61-E60E-D6B4-61F47E80FA96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1" name="그룹 1007">
              <a:extLst>
                <a:ext uri="{FF2B5EF4-FFF2-40B4-BE49-F238E27FC236}">
                  <a16:creationId xmlns:a16="http://schemas.microsoft.com/office/drawing/2014/main" id="{668B7FB4-1C05-76C9-1959-EBD2C7F83081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05" name="Object 17">
                <a:extLst>
                  <a:ext uri="{FF2B5EF4-FFF2-40B4-BE49-F238E27FC236}">
                    <a16:creationId xmlns:a16="http://schemas.microsoft.com/office/drawing/2014/main" id="{6CD5943E-7362-8DAF-C736-FC12D6675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0" name="그룹 1008">
              <a:extLst>
                <a:ext uri="{FF2B5EF4-FFF2-40B4-BE49-F238E27FC236}">
                  <a16:creationId xmlns:a16="http://schemas.microsoft.com/office/drawing/2014/main" id="{1419C202-B959-EC80-1B6E-EA57F653051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03" name="Object 20">
                <a:extLst>
                  <a:ext uri="{FF2B5EF4-FFF2-40B4-BE49-F238E27FC236}">
                    <a16:creationId xmlns:a16="http://schemas.microsoft.com/office/drawing/2014/main" id="{87D39DFB-D394-E972-ACCD-AFC647230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07" name="그림 1006">
            <a:extLst>
              <a:ext uri="{FF2B5EF4-FFF2-40B4-BE49-F238E27FC236}">
                <a16:creationId xmlns:a16="http://schemas.microsoft.com/office/drawing/2014/main" id="{49ED104A-08B7-67C4-FBF1-E7343C54B37C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6143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128" y="2520444"/>
            <a:ext cx="14693763" cy="8371814"/>
            <a:chOff x="1623128" y="2520444"/>
            <a:chExt cx="14693763" cy="83718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3128" y="2520444"/>
              <a:ext cx="14693763" cy="83718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8794" y="1222984"/>
            <a:ext cx="8692588" cy="14113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9B553A-B478-B239-D4B8-635DF58EA525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F4FC34-C580-453F-60C1-F606895ED200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942645-C0EA-8B3D-C7DC-B03BDB876A52}"/>
              </a:ext>
            </a:extLst>
          </p:cNvPr>
          <p:cNvSpPr/>
          <p:nvPr/>
        </p:nvSpPr>
        <p:spPr>
          <a:xfrm>
            <a:off x="17754600" y="-1333500"/>
            <a:ext cx="1270014" cy="1258028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468F229-B22C-EE90-B30D-54A2CCA2F2EA}"/>
              </a:ext>
            </a:extLst>
          </p:cNvPr>
          <p:cNvSpPr/>
          <p:nvPr/>
        </p:nvSpPr>
        <p:spPr>
          <a:xfrm>
            <a:off x="-764830" y="-690246"/>
            <a:ext cx="1298229" cy="11776636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7E4E5600-0187-ED74-4D01-9337C490C438}"/>
              </a:ext>
            </a:extLst>
          </p:cNvPr>
          <p:cNvGrpSpPr/>
          <p:nvPr/>
        </p:nvGrpSpPr>
        <p:grpSpPr>
          <a:xfrm rot="20273705">
            <a:off x="-6782816" y="3821400"/>
            <a:ext cx="4466403" cy="5869448"/>
            <a:chOff x="-734831" y="3807490"/>
            <a:chExt cx="4466403" cy="5869448"/>
          </a:xfrm>
        </p:grpSpPr>
        <p:pic>
          <p:nvPicPr>
            <p:cNvPr id="7" name="Object 11">
              <a:extLst>
                <a:ext uri="{FF2B5EF4-FFF2-40B4-BE49-F238E27FC236}">
                  <a16:creationId xmlns:a16="http://schemas.microsoft.com/office/drawing/2014/main" id="{46FA9D94-575E-71FE-E7B1-5F2D6AD3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34831" y="3807490"/>
              <a:ext cx="4466403" cy="5869448"/>
            </a:xfrm>
            <a:prstGeom prst="rect">
              <a:avLst/>
            </a:prstGeom>
          </p:spPr>
        </p:pic>
      </p:grpSp>
      <p:grpSp>
        <p:nvGrpSpPr>
          <p:cNvPr id="9" name="그룹 1013">
            <a:extLst>
              <a:ext uri="{FF2B5EF4-FFF2-40B4-BE49-F238E27FC236}">
                <a16:creationId xmlns:a16="http://schemas.microsoft.com/office/drawing/2014/main" id="{768254ED-AC1E-A245-B8F8-6B4E7460C408}"/>
              </a:ext>
            </a:extLst>
          </p:cNvPr>
          <p:cNvGrpSpPr/>
          <p:nvPr/>
        </p:nvGrpSpPr>
        <p:grpSpPr>
          <a:xfrm rot="1597470">
            <a:off x="21199601" y="4684757"/>
            <a:ext cx="4204325" cy="6299848"/>
            <a:chOff x="15428432" y="3377090"/>
            <a:chExt cx="4204325" cy="6299848"/>
          </a:xfrm>
        </p:grpSpPr>
        <p:pic>
          <p:nvPicPr>
            <p:cNvPr id="11" name="Object 44">
              <a:extLst>
                <a:ext uri="{FF2B5EF4-FFF2-40B4-BE49-F238E27FC236}">
                  <a16:creationId xmlns:a16="http://schemas.microsoft.com/office/drawing/2014/main" id="{A54040FC-BD71-9E13-AC7F-0BCDA75E9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4039EC81-81A0-A5EB-5C50-869258578800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4" name="그룹 1004">
              <a:extLst>
                <a:ext uri="{FF2B5EF4-FFF2-40B4-BE49-F238E27FC236}">
                  <a16:creationId xmlns:a16="http://schemas.microsoft.com/office/drawing/2014/main" id="{41AB8EF4-BCE8-C7B1-8207-19FC7E259AC0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8" name="Object 9">
                <a:extLst>
                  <a:ext uri="{FF2B5EF4-FFF2-40B4-BE49-F238E27FC236}">
                    <a16:creationId xmlns:a16="http://schemas.microsoft.com/office/drawing/2014/main" id="{8740FB9C-603D-3894-6F0A-71B281E42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6" name="그룹 1005">
              <a:extLst>
                <a:ext uri="{FF2B5EF4-FFF2-40B4-BE49-F238E27FC236}">
                  <a16:creationId xmlns:a16="http://schemas.microsoft.com/office/drawing/2014/main" id="{80BB6232-32FD-8C6D-6114-73872B99CEA1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7" name="Object 12">
                <a:extLst>
                  <a:ext uri="{FF2B5EF4-FFF2-40B4-BE49-F238E27FC236}">
                    <a16:creationId xmlns:a16="http://schemas.microsoft.com/office/drawing/2014/main" id="{9097F33F-D885-6511-C06A-583026A0B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AD9AB33C-EF99-6489-54E8-B9AF834BC9F2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0" name="그룹 1007">
              <a:extLst>
                <a:ext uri="{FF2B5EF4-FFF2-40B4-BE49-F238E27FC236}">
                  <a16:creationId xmlns:a16="http://schemas.microsoft.com/office/drawing/2014/main" id="{CEB9C3CF-9350-4711-2A13-4A9F25981B5F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3" name="Object 17">
                <a:extLst>
                  <a:ext uri="{FF2B5EF4-FFF2-40B4-BE49-F238E27FC236}">
                    <a16:creationId xmlns:a16="http://schemas.microsoft.com/office/drawing/2014/main" id="{99AC30D6-A446-6BEA-A4C7-7CA4B2EEF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1" name="그룹 1008">
              <a:extLst>
                <a:ext uri="{FF2B5EF4-FFF2-40B4-BE49-F238E27FC236}">
                  <a16:creationId xmlns:a16="http://schemas.microsoft.com/office/drawing/2014/main" id="{44A4E59B-F446-EBFF-6BD1-8EA37572A513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2" name="Object 20">
                <a:extLst>
                  <a:ext uri="{FF2B5EF4-FFF2-40B4-BE49-F238E27FC236}">
                    <a16:creationId xmlns:a16="http://schemas.microsoft.com/office/drawing/2014/main" id="{C34EF596-083E-0C95-4D8F-804CDD06C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2EE0B7E-07F2-0393-1FC0-520BFEF25A03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2" cstate="print"/>
          <a:srcRect l="13499" t="20870" r="43651" b="49170"/>
          <a:stretch/>
        </p:blipFill>
        <p:spPr>
          <a:xfrm>
            <a:off x="8181535" y="-11323093"/>
            <a:ext cx="8887265" cy="54107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16C3F-AA5D-7157-8212-B20F12FD776C}"/>
              </a:ext>
            </a:extLst>
          </p:cNvPr>
          <p:cNvSpPr/>
          <p:nvPr/>
        </p:nvSpPr>
        <p:spPr>
          <a:xfrm>
            <a:off x="24761154" y="-8572500"/>
            <a:ext cx="5331720" cy="811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AI</a:t>
            </a:r>
            <a:r>
              <a:rPr lang="ko-KR" altLang="en-US" sz="3600" dirty="0">
                <a:solidFill>
                  <a:schemeClr val="tx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기반 행동 자극 학습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887FDE-C1CB-4149-BB5A-12DD791D8A20}"/>
              </a:ext>
            </a:extLst>
          </p:cNvPr>
          <p:cNvSpPr/>
          <p:nvPr/>
        </p:nvSpPr>
        <p:spPr>
          <a:xfrm>
            <a:off x="6553200" y="-13303846"/>
            <a:ext cx="12573000" cy="7596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07F4C2F3-DC29-6931-D6DB-A4B344887BDD}"/>
              </a:ext>
            </a:extLst>
          </p:cNvPr>
          <p:cNvGrpSpPr/>
          <p:nvPr/>
        </p:nvGrpSpPr>
        <p:grpSpPr>
          <a:xfrm>
            <a:off x="13527335" y="533358"/>
            <a:ext cx="6610512" cy="2401682"/>
            <a:chOff x="13527335" y="533358"/>
            <a:chExt cx="6610512" cy="2401682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291B1E3C-A951-2DC8-4AC3-B14EEA761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7335" y="533358"/>
              <a:ext cx="6610512" cy="240168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CA7346CC-41DA-3A3B-4791-10D3A2435D54}"/>
              </a:ext>
            </a:extLst>
          </p:cNvPr>
          <p:cNvGrpSpPr/>
          <p:nvPr/>
        </p:nvGrpSpPr>
        <p:grpSpPr>
          <a:xfrm>
            <a:off x="-2144528" y="654210"/>
            <a:ext cx="7107004" cy="2585173"/>
            <a:chOff x="-2144528" y="654210"/>
            <a:chExt cx="7107004" cy="2585173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776FBB00-F9D7-B56A-CA41-8FF33E4C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44528" y="654210"/>
              <a:ext cx="7107004" cy="2585173"/>
            </a:xfrm>
            <a:prstGeom prst="rect">
              <a:avLst/>
            </a:prstGeom>
          </p:spPr>
        </p:pic>
      </p:grpSp>
      <p:grpSp>
        <p:nvGrpSpPr>
          <p:cNvPr id="14" name="그룹 1003">
            <a:extLst>
              <a:ext uri="{FF2B5EF4-FFF2-40B4-BE49-F238E27FC236}">
                <a16:creationId xmlns:a16="http://schemas.microsoft.com/office/drawing/2014/main" id="{313BE316-F6B6-EEF7-8826-4185924E40CA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561A091F-D4FB-8E00-8E6C-AEAB75212191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2" name="Object 9">
                <a:extLst>
                  <a:ext uri="{FF2B5EF4-FFF2-40B4-BE49-F238E27FC236}">
                    <a16:creationId xmlns:a16="http://schemas.microsoft.com/office/drawing/2014/main" id="{83ECBFAE-F6CC-5C71-8433-7EBAAE76B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8" name="그룹 1005">
              <a:extLst>
                <a:ext uri="{FF2B5EF4-FFF2-40B4-BE49-F238E27FC236}">
                  <a16:creationId xmlns:a16="http://schemas.microsoft.com/office/drawing/2014/main" id="{1C51988F-92E8-010E-451C-009C2EB0BE07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9" name="Object 12">
                <a:extLst>
                  <a:ext uri="{FF2B5EF4-FFF2-40B4-BE49-F238E27FC236}">
                    <a16:creationId xmlns:a16="http://schemas.microsoft.com/office/drawing/2014/main" id="{3E39F663-338F-2B0E-EE32-01B92D029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25E865D1-DAE6-91DF-6FD8-107F4F88C6BD}"/>
              </a:ext>
            </a:extLst>
          </p:cNvPr>
          <p:cNvGrpSpPr/>
          <p:nvPr/>
        </p:nvGrpSpPr>
        <p:grpSpPr>
          <a:xfrm>
            <a:off x="13266152" y="8324243"/>
            <a:ext cx="5250448" cy="2534257"/>
            <a:chOff x="13035266" y="8061139"/>
            <a:chExt cx="5250448" cy="2534257"/>
          </a:xfrm>
        </p:grpSpPr>
        <p:grpSp>
          <p:nvGrpSpPr>
            <p:cNvPr id="24" name="그룹 1007">
              <a:extLst>
                <a:ext uri="{FF2B5EF4-FFF2-40B4-BE49-F238E27FC236}">
                  <a16:creationId xmlns:a16="http://schemas.microsoft.com/office/drawing/2014/main" id="{6F022B9B-038E-62CF-37CB-CBE0E519965C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29" name="Object 17">
                <a:extLst>
                  <a:ext uri="{FF2B5EF4-FFF2-40B4-BE49-F238E27FC236}">
                    <a16:creationId xmlns:a16="http://schemas.microsoft.com/office/drawing/2014/main" id="{76CC52A1-8D9A-48F4-F75A-B55F3A2AA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5" name="그룹 1008">
              <a:extLst>
                <a:ext uri="{FF2B5EF4-FFF2-40B4-BE49-F238E27FC236}">
                  <a16:creationId xmlns:a16="http://schemas.microsoft.com/office/drawing/2014/main" id="{EE3CC936-DE86-028B-D713-294D695A80A4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26" name="Object 20">
                <a:extLst>
                  <a:ext uri="{FF2B5EF4-FFF2-40B4-BE49-F238E27FC236}">
                    <a16:creationId xmlns:a16="http://schemas.microsoft.com/office/drawing/2014/main" id="{E2248070-EEA3-E80A-695A-558641A83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31" name="그룹 1009">
            <a:extLst>
              <a:ext uri="{FF2B5EF4-FFF2-40B4-BE49-F238E27FC236}">
                <a16:creationId xmlns:a16="http://schemas.microsoft.com/office/drawing/2014/main" id="{69525BF5-2084-AA6A-6650-279C848CE91B}"/>
              </a:ext>
            </a:extLst>
          </p:cNvPr>
          <p:cNvGrpSpPr/>
          <p:nvPr/>
        </p:nvGrpSpPr>
        <p:grpSpPr>
          <a:xfrm>
            <a:off x="14773377" y="2141007"/>
            <a:ext cx="5121852" cy="7674689"/>
            <a:chOff x="14773377" y="2141007"/>
            <a:chExt cx="5121852" cy="7674689"/>
          </a:xfrm>
        </p:grpSpPr>
        <p:pic>
          <p:nvPicPr>
            <p:cNvPr id="992" name="Object 24">
              <a:extLst>
                <a:ext uri="{FF2B5EF4-FFF2-40B4-BE49-F238E27FC236}">
                  <a16:creationId xmlns:a16="http://schemas.microsoft.com/office/drawing/2014/main" id="{F0F758EA-9444-789D-29C3-176867B3D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73377" y="2141007"/>
              <a:ext cx="5121852" cy="7674689"/>
            </a:xfrm>
            <a:prstGeom prst="rect">
              <a:avLst/>
            </a:prstGeom>
          </p:spPr>
        </p:pic>
      </p:grpSp>
      <p:pic>
        <p:nvPicPr>
          <p:cNvPr id="993" name="Object 29">
            <a:extLst>
              <a:ext uri="{FF2B5EF4-FFF2-40B4-BE49-F238E27FC236}">
                <a16:creationId xmlns:a16="http://schemas.microsoft.com/office/drawing/2014/main" id="{AF5AB4C7-BF5C-BE25-D846-80DC0CACD22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29248" t="20505" r="52624" b="60177"/>
          <a:stretch/>
        </p:blipFill>
        <p:spPr>
          <a:xfrm>
            <a:off x="7476292" y="654210"/>
            <a:ext cx="3774268" cy="2401682"/>
          </a:xfrm>
          <a:prstGeom prst="rect">
            <a:avLst/>
          </a:prstGeom>
        </p:spPr>
      </p:pic>
      <p:pic>
        <p:nvPicPr>
          <p:cNvPr id="1016" name="그림 1015">
            <a:extLst>
              <a:ext uri="{FF2B5EF4-FFF2-40B4-BE49-F238E27FC236}">
                <a16:creationId xmlns:a16="http://schemas.microsoft.com/office/drawing/2014/main" id="{A8881A42-22C7-C522-9138-3314371733B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3"/>
          <a:stretch/>
        </p:blipFill>
        <p:spPr>
          <a:xfrm>
            <a:off x="5446975" y="3238500"/>
            <a:ext cx="6309421" cy="745236"/>
          </a:xfrm>
          <a:prstGeom prst="rect">
            <a:avLst/>
          </a:prstGeom>
        </p:spPr>
      </p:pic>
      <p:pic>
        <p:nvPicPr>
          <p:cNvPr id="1017" name="그림 1016">
            <a:extLst>
              <a:ext uri="{FF2B5EF4-FFF2-40B4-BE49-F238E27FC236}">
                <a16:creationId xmlns:a16="http://schemas.microsoft.com/office/drawing/2014/main" id="{8EBD255F-9364-93A2-2635-9CA8A0602FE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7" b="72736"/>
          <a:stretch/>
        </p:blipFill>
        <p:spPr>
          <a:xfrm>
            <a:off x="5446975" y="3983735"/>
            <a:ext cx="6309421" cy="831429"/>
          </a:xfrm>
          <a:prstGeom prst="rect">
            <a:avLst/>
          </a:prstGeom>
        </p:spPr>
      </p:pic>
      <p:pic>
        <p:nvPicPr>
          <p:cNvPr id="1018" name="그림 1017">
            <a:extLst>
              <a:ext uri="{FF2B5EF4-FFF2-40B4-BE49-F238E27FC236}">
                <a16:creationId xmlns:a16="http://schemas.microsoft.com/office/drawing/2014/main" id="{8B4D8B30-9A14-0180-EECC-79A93DD2FA7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b="58408"/>
          <a:stretch/>
        </p:blipFill>
        <p:spPr>
          <a:xfrm>
            <a:off x="5446975" y="4815164"/>
            <a:ext cx="6309421" cy="828572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:a16="http://schemas.microsoft.com/office/drawing/2014/main" id="{3E750102-CD50-63D4-4CEB-8B9A9A60F6A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2" b="43628"/>
          <a:stretch/>
        </p:blipFill>
        <p:spPr>
          <a:xfrm>
            <a:off x="5446975" y="5643736"/>
            <a:ext cx="6309421" cy="854727"/>
          </a:xfrm>
          <a:prstGeom prst="rect">
            <a:avLst/>
          </a:prstGeom>
        </p:spPr>
      </p:pic>
      <p:pic>
        <p:nvPicPr>
          <p:cNvPr id="1020" name="그림 1019">
            <a:extLst>
              <a:ext uri="{FF2B5EF4-FFF2-40B4-BE49-F238E27FC236}">
                <a16:creationId xmlns:a16="http://schemas.microsoft.com/office/drawing/2014/main" id="{6F504579-5A7A-3B5B-A52C-8A494E84DCD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2" b="29300"/>
          <a:stretch/>
        </p:blipFill>
        <p:spPr>
          <a:xfrm>
            <a:off x="5446449" y="6498464"/>
            <a:ext cx="6309421" cy="828572"/>
          </a:xfrm>
          <a:prstGeom prst="rect">
            <a:avLst/>
          </a:prstGeom>
        </p:spPr>
      </p:pic>
      <p:pic>
        <p:nvPicPr>
          <p:cNvPr id="1021" name="그림 1020">
            <a:extLst>
              <a:ext uri="{FF2B5EF4-FFF2-40B4-BE49-F238E27FC236}">
                <a16:creationId xmlns:a16="http://schemas.microsoft.com/office/drawing/2014/main" id="{1A6FAAB9-D39C-D055-E176-DFF2DBB2861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9" b="14923"/>
          <a:stretch/>
        </p:blipFill>
        <p:spPr>
          <a:xfrm>
            <a:off x="5445923" y="7264500"/>
            <a:ext cx="6309421" cy="893964"/>
          </a:xfrm>
          <a:prstGeom prst="rect">
            <a:avLst/>
          </a:prstGeom>
        </p:spPr>
      </p:pic>
      <p:pic>
        <p:nvPicPr>
          <p:cNvPr id="1022" name="그림 1021">
            <a:extLst>
              <a:ext uri="{FF2B5EF4-FFF2-40B4-BE49-F238E27FC236}">
                <a16:creationId xmlns:a16="http://schemas.microsoft.com/office/drawing/2014/main" id="{26D2FE96-2EC4-BCEE-F03F-91FB530D1F5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6"/>
          <a:stretch/>
        </p:blipFill>
        <p:spPr>
          <a:xfrm>
            <a:off x="5445922" y="8190775"/>
            <a:ext cx="6309421" cy="830667"/>
          </a:xfrm>
          <a:prstGeom prst="rect">
            <a:avLst/>
          </a:prstGeom>
        </p:spPr>
      </p:pic>
      <p:pic>
        <p:nvPicPr>
          <p:cNvPr id="1028" name="그림 1027">
            <a:extLst>
              <a:ext uri="{FF2B5EF4-FFF2-40B4-BE49-F238E27FC236}">
                <a16:creationId xmlns:a16="http://schemas.microsoft.com/office/drawing/2014/main" id="{3E83F63A-3625-0E41-CC3D-31BF287B8CA3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25" name="그룹 1001">
            <a:extLst>
              <a:ext uri="{FF2B5EF4-FFF2-40B4-BE49-F238E27FC236}">
                <a16:creationId xmlns:a16="http://schemas.microsoft.com/office/drawing/2014/main" id="{8F469A8C-C8FD-8F6C-88F5-F086F48457D5}"/>
              </a:ext>
            </a:extLst>
          </p:cNvPr>
          <p:cNvGrpSpPr/>
          <p:nvPr/>
        </p:nvGrpSpPr>
        <p:grpSpPr>
          <a:xfrm>
            <a:off x="528526" y="-10131365"/>
            <a:ext cx="17258140" cy="9449711"/>
            <a:chOff x="528526" y="380952"/>
            <a:chExt cx="17258140" cy="9449711"/>
          </a:xfrm>
        </p:grpSpPr>
        <p:pic>
          <p:nvPicPr>
            <p:cNvPr id="1026" name="Object 2">
              <a:extLst>
                <a:ext uri="{FF2B5EF4-FFF2-40B4-BE49-F238E27FC236}">
                  <a16:creationId xmlns:a16="http://schemas.microsoft.com/office/drawing/2014/main" id="{12C609EE-1E6D-34B7-EDE0-F3F4C352C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1040" name="Object 25">
            <a:extLst>
              <a:ext uri="{FF2B5EF4-FFF2-40B4-BE49-F238E27FC236}">
                <a16:creationId xmlns:a16="http://schemas.microsoft.com/office/drawing/2014/main" id="{6060B8F1-F80E-D670-88A0-F3D1DF9AAF8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37938" t="26527" r="13976" b="18881"/>
          <a:stretch/>
        </p:blipFill>
        <p:spPr>
          <a:xfrm>
            <a:off x="8289481" y="-8110989"/>
            <a:ext cx="6417119" cy="4358839"/>
          </a:xfrm>
          <a:prstGeom prst="rect">
            <a:avLst/>
          </a:prstGeom>
        </p:spPr>
      </p:pic>
      <p:pic>
        <p:nvPicPr>
          <p:cNvPr id="1041" name="Object 25">
            <a:extLst>
              <a:ext uri="{FF2B5EF4-FFF2-40B4-BE49-F238E27FC236}">
                <a16:creationId xmlns:a16="http://schemas.microsoft.com/office/drawing/2014/main" id="{6F24F089-6536-02ED-5C57-5E6F0451395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2755" t="25208" r="61964" b="20200"/>
          <a:stretch/>
        </p:blipFill>
        <p:spPr>
          <a:xfrm>
            <a:off x="3611208" y="-8110989"/>
            <a:ext cx="4621762" cy="4278813"/>
          </a:xfrm>
          <a:prstGeom prst="rect">
            <a:avLst/>
          </a:prstGeom>
        </p:spPr>
      </p:pic>
      <p:sp>
        <p:nvSpPr>
          <p:cNvPr id="1042" name="직사각형 1041">
            <a:extLst>
              <a:ext uri="{FF2B5EF4-FFF2-40B4-BE49-F238E27FC236}">
                <a16:creationId xmlns:a16="http://schemas.microsoft.com/office/drawing/2014/main" id="{08C6A621-F5AC-59A1-17B4-CA8C7F377D59}"/>
              </a:ext>
            </a:extLst>
          </p:cNvPr>
          <p:cNvSpPr/>
          <p:nvPr/>
        </p:nvSpPr>
        <p:spPr>
          <a:xfrm>
            <a:off x="2246720" y="-8714627"/>
            <a:ext cx="13639800" cy="5426549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80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35794" y="211939"/>
            <a:ext cx="6610512" cy="2401682"/>
            <a:chOff x="13335794" y="211939"/>
            <a:chExt cx="6610512" cy="2401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5794" y="211939"/>
              <a:ext cx="6610512" cy="2401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2809" y="8457428"/>
            <a:ext cx="5345687" cy="2439019"/>
            <a:chOff x="-602809" y="8457428"/>
            <a:chExt cx="5345687" cy="24390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8950" y="8457428"/>
              <a:ext cx="3013927" cy="1726826"/>
              <a:chOff x="1728950" y="8457428"/>
              <a:chExt cx="3013927" cy="17268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28950" y="8457428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602809" y="8457428"/>
              <a:ext cx="3560981" cy="2439019"/>
              <a:chOff x="-602809" y="8457428"/>
              <a:chExt cx="3560981" cy="243901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602809" y="8457428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203427" y="8143507"/>
            <a:ext cx="5250448" cy="2534257"/>
            <a:chOff x="14203427" y="8143507"/>
            <a:chExt cx="5250448" cy="25342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439948" y="8143507"/>
              <a:ext cx="3013927" cy="1726826"/>
              <a:chOff x="16439948" y="8143507"/>
              <a:chExt cx="3013927" cy="17268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39948" y="8143507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203427" y="8238745"/>
              <a:ext cx="3560981" cy="2439019"/>
              <a:chOff x="14203427" y="8238745"/>
              <a:chExt cx="3560981" cy="24390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3427" y="8238745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603668" y="2045970"/>
            <a:ext cx="5121852" cy="7674689"/>
            <a:chOff x="14603668" y="2045970"/>
            <a:chExt cx="5121852" cy="76746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03668" y="2045970"/>
              <a:ext cx="5121852" cy="767468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23093" y="3705089"/>
            <a:ext cx="8801676" cy="40192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54759" y="9410636"/>
            <a:ext cx="18663922" cy="1996451"/>
            <a:chOff x="-154759" y="9410636"/>
            <a:chExt cx="18663922" cy="19964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4759" y="9410636"/>
              <a:ext cx="18663922" cy="19964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602809" y="1943816"/>
            <a:ext cx="6610512" cy="2401682"/>
            <a:chOff x="-602809" y="1943816"/>
            <a:chExt cx="6610512" cy="24016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02809" y="1943816"/>
              <a:ext cx="6610512" cy="240168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0267" y="2445625"/>
            <a:ext cx="12522955" cy="20135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8003C8-5996-60D0-0F71-89CD4EF73D19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A99025-F014-5336-8BDD-FF611272216B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그룹 999">
            <a:extLst>
              <a:ext uri="{FF2B5EF4-FFF2-40B4-BE49-F238E27FC236}">
                <a16:creationId xmlns:a16="http://schemas.microsoft.com/office/drawing/2014/main" id="{C7DEE6ED-3F88-94C2-1AE6-C8CF7A774440}"/>
              </a:ext>
            </a:extLst>
          </p:cNvPr>
          <p:cNvGrpSpPr/>
          <p:nvPr/>
        </p:nvGrpSpPr>
        <p:grpSpPr>
          <a:xfrm>
            <a:off x="22707600" y="15049500"/>
            <a:ext cx="18294225" cy="9664515"/>
            <a:chOff x="-6224" y="622485"/>
            <a:chExt cx="18294225" cy="96645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3192" y="9495811"/>
              <a:ext cx="8605110" cy="47617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196CB480-8D42-CFC4-B9BC-8D7DEA76ED74}"/>
                </a:ext>
              </a:extLst>
            </p:cNvPr>
            <p:cNvSpPr/>
            <p:nvPr/>
          </p:nvSpPr>
          <p:spPr>
            <a:xfrm>
              <a:off x="-6224" y="622485"/>
              <a:ext cx="3206624" cy="4203330"/>
            </a:xfrm>
            <a:custGeom>
              <a:avLst/>
              <a:gdLst>
                <a:gd name="connsiteX0" fmla="*/ 1111124 w 3206624"/>
                <a:gd name="connsiteY0" fmla="*/ 0 h 4203330"/>
                <a:gd name="connsiteX1" fmla="*/ 3206624 w 3206624"/>
                <a:gd name="connsiteY1" fmla="*/ 2101665 h 4203330"/>
                <a:gd name="connsiteX2" fmla="*/ 1111124 w 3206624"/>
                <a:gd name="connsiteY2" fmla="*/ 4203330 h 4203330"/>
                <a:gd name="connsiteX3" fmla="*/ 112284 w 3206624"/>
                <a:gd name="connsiteY3" fmla="*/ 3949671 h 4203330"/>
                <a:gd name="connsiteX4" fmla="*/ 0 w 3206624"/>
                <a:gd name="connsiteY4" fmla="*/ 3881256 h 4203330"/>
                <a:gd name="connsiteX5" fmla="*/ 0 w 3206624"/>
                <a:gd name="connsiteY5" fmla="*/ 322075 h 4203330"/>
                <a:gd name="connsiteX6" fmla="*/ 112284 w 3206624"/>
                <a:gd name="connsiteY6" fmla="*/ 253660 h 4203330"/>
                <a:gd name="connsiteX7" fmla="*/ 1111124 w 3206624"/>
                <a:gd name="connsiteY7" fmla="*/ 0 h 4203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624" h="4203330">
                  <a:moveTo>
                    <a:pt x="1111124" y="0"/>
                  </a:moveTo>
                  <a:cubicBezTo>
                    <a:pt x="2268437" y="0"/>
                    <a:pt x="3206624" y="940947"/>
                    <a:pt x="3206624" y="2101665"/>
                  </a:cubicBezTo>
                  <a:cubicBezTo>
                    <a:pt x="3206624" y="3262383"/>
                    <a:pt x="2268437" y="4203330"/>
                    <a:pt x="1111124" y="4203330"/>
                  </a:cubicBezTo>
                  <a:cubicBezTo>
                    <a:pt x="749464" y="4203330"/>
                    <a:pt x="409202" y="4111441"/>
                    <a:pt x="112284" y="3949671"/>
                  </a:cubicBezTo>
                  <a:lnTo>
                    <a:pt x="0" y="3881256"/>
                  </a:lnTo>
                  <a:lnTo>
                    <a:pt x="0" y="322075"/>
                  </a:lnTo>
                  <a:lnTo>
                    <a:pt x="112284" y="253660"/>
                  </a:lnTo>
                  <a:cubicBezTo>
                    <a:pt x="409202" y="91890"/>
                    <a:pt x="749464" y="0"/>
                    <a:pt x="1111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F774EA-934A-D21F-16B2-8805A47A4591}"/>
                </a:ext>
              </a:extLst>
            </p:cNvPr>
            <p:cNvSpPr/>
            <p:nvPr/>
          </p:nvSpPr>
          <p:spPr>
            <a:xfrm>
              <a:off x="1752600" y="1409700"/>
              <a:ext cx="4191000" cy="42033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9" name="자유형: 도형 998">
              <a:extLst>
                <a:ext uri="{FF2B5EF4-FFF2-40B4-BE49-F238E27FC236}">
                  <a16:creationId xmlns:a16="http://schemas.microsoft.com/office/drawing/2014/main" id="{2765A2C3-5D61-9696-3246-CAD75CF6D253}"/>
                </a:ext>
              </a:extLst>
            </p:cNvPr>
            <p:cNvSpPr/>
            <p:nvPr/>
          </p:nvSpPr>
          <p:spPr>
            <a:xfrm>
              <a:off x="1981200" y="2247900"/>
              <a:ext cx="8686800" cy="8039100"/>
            </a:xfrm>
            <a:custGeom>
              <a:avLst/>
              <a:gdLst>
                <a:gd name="connsiteX0" fmla="*/ 4343400 w 8686800"/>
                <a:gd name="connsiteY0" fmla="*/ 0 h 8039100"/>
                <a:gd name="connsiteX1" fmla="*/ 8686800 w 8686800"/>
                <a:gd name="connsiteY1" fmla="*/ 4502845 h 8039100"/>
                <a:gd name="connsiteX2" fmla="*/ 7106206 w 8686800"/>
                <a:gd name="connsiteY2" fmla="*/ 7977458 h 8039100"/>
                <a:gd name="connsiteX3" fmla="*/ 7026692 w 8686800"/>
                <a:gd name="connsiteY3" fmla="*/ 8039100 h 8039100"/>
                <a:gd name="connsiteX4" fmla="*/ 1660109 w 8686800"/>
                <a:gd name="connsiteY4" fmla="*/ 8039100 h 8039100"/>
                <a:gd name="connsiteX5" fmla="*/ 1580595 w 8686800"/>
                <a:gd name="connsiteY5" fmla="*/ 7977458 h 8039100"/>
                <a:gd name="connsiteX6" fmla="*/ 0 w 8686800"/>
                <a:gd name="connsiteY6" fmla="*/ 4502845 h 8039100"/>
                <a:gd name="connsiteX7" fmla="*/ 4343400 w 8686800"/>
                <a:gd name="connsiteY7" fmla="*/ 0 h 803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86800" h="8039100">
                  <a:moveTo>
                    <a:pt x="4343400" y="0"/>
                  </a:moveTo>
                  <a:cubicBezTo>
                    <a:pt x="6742194" y="0"/>
                    <a:pt x="8686800" y="2015993"/>
                    <a:pt x="8686800" y="4502845"/>
                  </a:cubicBezTo>
                  <a:cubicBezTo>
                    <a:pt x="8686800" y="5901699"/>
                    <a:pt x="8071515" y="7151570"/>
                    <a:pt x="7106206" y="7977458"/>
                  </a:cubicBezTo>
                  <a:lnTo>
                    <a:pt x="7026692" y="8039100"/>
                  </a:lnTo>
                  <a:lnTo>
                    <a:pt x="1660109" y="8039100"/>
                  </a:lnTo>
                  <a:lnTo>
                    <a:pt x="1580595" y="7977458"/>
                  </a:lnTo>
                  <a:cubicBezTo>
                    <a:pt x="615286" y="7151570"/>
                    <a:pt x="0" y="5901699"/>
                    <a:pt x="0" y="4502845"/>
                  </a:cubicBezTo>
                  <a:cubicBezTo>
                    <a:pt x="0" y="2015993"/>
                    <a:pt x="1944606" y="0"/>
                    <a:pt x="4343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02A1B1A-4139-D3D3-28EB-E97037979685}"/>
                </a:ext>
              </a:extLst>
            </p:cNvPr>
            <p:cNvSpPr/>
            <p:nvPr/>
          </p:nvSpPr>
          <p:spPr>
            <a:xfrm>
              <a:off x="7608587" y="1104900"/>
              <a:ext cx="6704564" cy="79078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71E0DC1-20F2-69E8-B56C-9074EDD6C165}"/>
                </a:ext>
              </a:extLst>
            </p:cNvPr>
            <p:cNvSpPr/>
            <p:nvPr/>
          </p:nvSpPr>
          <p:spPr>
            <a:xfrm>
              <a:off x="10701576" y="1826076"/>
              <a:ext cx="6704564" cy="790782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3" name="자유형: 도형 992">
              <a:extLst>
                <a:ext uri="{FF2B5EF4-FFF2-40B4-BE49-F238E27FC236}">
                  <a16:creationId xmlns:a16="http://schemas.microsoft.com/office/drawing/2014/main" id="{CDB766D6-CF34-AB34-48A1-03EED6FD95FA}"/>
                </a:ext>
              </a:extLst>
            </p:cNvPr>
            <p:cNvSpPr/>
            <p:nvPr/>
          </p:nvSpPr>
          <p:spPr>
            <a:xfrm>
              <a:off x="14313152" y="871902"/>
              <a:ext cx="3974849" cy="7907824"/>
            </a:xfrm>
            <a:custGeom>
              <a:avLst/>
              <a:gdLst>
                <a:gd name="connsiteX0" fmla="*/ 3352281 w 3974849"/>
                <a:gd name="connsiteY0" fmla="*/ 0 h 7907824"/>
                <a:gd name="connsiteX1" fmla="*/ 3695033 w 3974849"/>
                <a:gd name="connsiteY1" fmla="*/ 20414 h 7907824"/>
                <a:gd name="connsiteX2" fmla="*/ 3974849 w 3974849"/>
                <a:gd name="connsiteY2" fmla="*/ 70783 h 7907824"/>
                <a:gd name="connsiteX3" fmla="*/ 3974849 w 3974849"/>
                <a:gd name="connsiteY3" fmla="*/ 7837041 h 7907824"/>
                <a:gd name="connsiteX4" fmla="*/ 3695033 w 3974849"/>
                <a:gd name="connsiteY4" fmla="*/ 7887410 h 7907824"/>
                <a:gd name="connsiteX5" fmla="*/ 3352281 w 3974849"/>
                <a:gd name="connsiteY5" fmla="*/ 7907824 h 7907824"/>
                <a:gd name="connsiteX6" fmla="*/ 0 w 3974849"/>
                <a:gd name="connsiteY6" fmla="*/ 3953912 h 7907824"/>
                <a:gd name="connsiteX7" fmla="*/ 3352281 w 3974849"/>
                <a:gd name="connsiteY7" fmla="*/ 0 h 790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4849" h="7907824">
                  <a:moveTo>
                    <a:pt x="3352281" y="0"/>
                  </a:moveTo>
                  <a:cubicBezTo>
                    <a:pt x="3467995" y="0"/>
                    <a:pt x="3582339" y="6915"/>
                    <a:pt x="3695033" y="20414"/>
                  </a:cubicBezTo>
                  <a:lnTo>
                    <a:pt x="3974849" y="70783"/>
                  </a:lnTo>
                  <a:lnTo>
                    <a:pt x="3974849" y="7837041"/>
                  </a:lnTo>
                  <a:lnTo>
                    <a:pt x="3695033" y="7887410"/>
                  </a:lnTo>
                  <a:cubicBezTo>
                    <a:pt x="3582339" y="7900909"/>
                    <a:pt x="3467995" y="7907824"/>
                    <a:pt x="3352281" y="7907824"/>
                  </a:cubicBezTo>
                  <a:cubicBezTo>
                    <a:pt x="1500868" y="7907824"/>
                    <a:pt x="0" y="6137597"/>
                    <a:pt x="0" y="3953912"/>
                  </a:cubicBezTo>
                  <a:cubicBezTo>
                    <a:pt x="0" y="1770227"/>
                    <a:pt x="1500868" y="0"/>
                    <a:pt x="3352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7" name="자유형: 도형 996">
              <a:extLst>
                <a:ext uri="{FF2B5EF4-FFF2-40B4-BE49-F238E27FC236}">
                  <a16:creationId xmlns:a16="http://schemas.microsoft.com/office/drawing/2014/main" id="{C89C4215-42F8-D6C6-59CC-82594763F1D5}"/>
                </a:ext>
              </a:extLst>
            </p:cNvPr>
            <p:cNvSpPr/>
            <p:nvPr/>
          </p:nvSpPr>
          <p:spPr>
            <a:xfrm>
              <a:off x="-6224" y="3923752"/>
              <a:ext cx="18294224" cy="6363248"/>
            </a:xfrm>
            <a:custGeom>
              <a:avLst/>
              <a:gdLst>
                <a:gd name="connsiteX0" fmla="*/ 0 w 18294224"/>
                <a:gd name="connsiteY0" fmla="*/ 0 h 6363248"/>
                <a:gd name="connsiteX1" fmla="*/ 18294224 w 18294224"/>
                <a:gd name="connsiteY1" fmla="*/ 0 h 6363248"/>
                <a:gd name="connsiteX2" fmla="*/ 18294224 w 18294224"/>
                <a:gd name="connsiteY2" fmla="*/ 6363248 h 6363248"/>
                <a:gd name="connsiteX3" fmla="*/ 0 w 18294224"/>
                <a:gd name="connsiteY3" fmla="*/ 6363248 h 636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4224" h="6363248">
                  <a:moveTo>
                    <a:pt x="0" y="0"/>
                  </a:moveTo>
                  <a:lnTo>
                    <a:pt x="18294224" y="0"/>
                  </a:lnTo>
                  <a:lnTo>
                    <a:pt x="18294224" y="6363248"/>
                  </a:lnTo>
                  <a:lnTo>
                    <a:pt x="0" y="63632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C9E8C2-5888-818D-3C07-DDAC2A779314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BC030A-2718-5268-E9E3-E5F814FB29A0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767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F1F490-B373-0AA9-B2E1-CD17DACAFB20}"/>
              </a:ext>
            </a:extLst>
          </p:cNvPr>
          <p:cNvSpPr/>
          <p:nvPr/>
        </p:nvSpPr>
        <p:spPr>
          <a:xfrm>
            <a:off x="-1997869" y="-1711339"/>
            <a:ext cx="6490485" cy="6509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F774EA-934A-D21F-16B2-8805A47A4591}"/>
              </a:ext>
            </a:extLst>
          </p:cNvPr>
          <p:cNvSpPr/>
          <p:nvPr/>
        </p:nvSpPr>
        <p:spPr>
          <a:xfrm>
            <a:off x="1095120" y="1314851"/>
            <a:ext cx="6490485" cy="65095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CBAE1A5-ABE4-E4F8-054A-68A01C36D4EC}"/>
              </a:ext>
            </a:extLst>
          </p:cNvPr>
          <p:cNvSpPr/>
          <p:nvPr/>
        </p:nvSpPr>
        <p:spPr>
          <a:xfrm>
            <a:off x="-1997869" y="-1760224"/>
            <a:ext cx="13453005" cy="1394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02A1B1A-4139-D3D3-28EB-E97037979685}"/>
              </a:ext>
            </a:extLst>
          </p:cNvPr>
          <p:cNvSpPr/>
          <p:nvPr/>
        </p:nvSpPr>
        <p:spPr>
          <a:xfrm>
            <a:off x="5571984" y="-1022501"/>
            <a:ext cx="10383172" cy="122466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71E0DC1-20F2-69E8-B56C-9074EDD6C165}"/>
              </a:ext>
            </a:extLst>
          </p:cNvPr>
          <p:cNvSpPr/>
          <p:nvPr/>
        </p:nvSpPr>
        <p:spPr>
          <a:xfrm>
            <a:off x="10767394" y="887528"/>
            <a:ext cx="10383172" cy="122466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58E075-06EC-B0E5-D057-3FD67CE999AC}"/>
              </a:ext>
            </a:extLst>
          </p:cNvPr>
          <p:cNvSpPr/>
          <p:nvPr/>
        </p:nvSpPr>
        <p:spPr>
          <a:xfrm>
            <a:off x="10767394" y="-1985008"/>
            <a:ext cx="10383172" cy="122466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C9E8C2-5888-818D-3C07-DDAC2A779314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35E355-DD6B-B940-207C-BEAC00108349}"/>
              </a:ext>
            </a:extLst>
          </p:cNvPr>
          <p:cNvSpPr/>
          <p:nvPr/>
        </p:nvSpPr>
        <p:spPr>
          <a:xfrm>
            <a:off x="-60655200" y="-423291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Object 3">
            <a:extLst>
              <a:ext uri="{FF2B5EF4-FFF2-40B4-BE49-F238E27FC236}">
                <a16:creationId xmlns:a16="http://schemas.microsoft.com/office/drawing/2014/main" id="{5693C1F5-82E0-CB73-993B-7235C507CF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274209" y="-4062412"/>
            <a:ext cx="2209800" cy="1306528"/>
          </a:xfrm>
          <a:prstGeom prst="rect">
            <a:avLst/>
          </a:prstGeom>
        </p:spPr>
      </p:pic>
      <p:pic>
        <p:nvPicPr>
          <p:cNvPr id="20" name="Object 27">
            <a:extLst>
              <a:ext uri="{FF2B5EF4-FFF2-40B4-BE49-F238E27FC236}">
                <a16:creationId xmlns:a16="http://schemas.microsoft.com/office/drawing/2014/main" id="{7C423787-76EB-9907-1CDD-96EA73429D6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7200" y="19164300"/>
            <a:ext cx="8605110" cy="476176"/>
          </a:xfrm>
          <a:prstGeom prst="rect">
            <a:avLst/>
          </a:prstGeom>
          <a:solidFill>
            <a:srgbClr val="FDC95C"/>
          </a:solidFill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BAF9D6-B2DC-E4A8-5088-3AEE30890D7E}"/>
              </a:ext>
            </a:extLst>
          </p:cNvPr>
          <p:cNvSpPr/>
          <p:nvPr/>
        </p:nvSpPr>
        <p:spPr>
          <a:xfrm>
            <a:off x="3200400" y="18097500"/>
            <a:ext cx="4724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SSAFY </a:t>
            </a: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특화 프로젝트 </a:t>
            </a:r>
            <a:r>
              <a:rPr lang="en-US" altLang="ko-KR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A601</a:t>
            </a:r>
            <a:r>
              <a:rPr lang="ko-KR" altLang="en-US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92FE87-C910-82B6-4464-19F61285BD35}"/>
              </a:ext>
            </a:extLst>
          </p:cNvPr>
          <p:cNvSpPr/>
          <p:nvPr/>
        </p:nvSpPr>
        <p:spPr>
          <a:xfrm>
            <a:off x="-1586715" y="4152900"/>
            <a:ext cx="21183600" cy="86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646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6F1F490-B373-0AA9-B2E1-CD17DACAFB20}"/>
              </a:ext>
            </a:extLst>
          </p:cNvPr>
          <p:cNvSpPr/>
          <p:nvPr/>
        </p:nvSpPr>
        <p:spPr>
          <a:xfrm>
            <a:off x="-1281915" y="1333500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6F774EA-934A-D21F-16B2-8805A47A4591}"/>
              </a:ext>
            </a:extLst>
          </p:cNvPr>
          <p:cNvSpPr/>
          <p:nvPr/>
        </p:nvSpPr>
        <p:spPr>
          <a:xfrm>
            <a:off x="1461285" y="2120715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CBAE1A5-ABE4-E4F8-054A-68A01C36D4EC}"/>
              </a:ext>
            </a:extLst>
          </p:cNvPr>
          <p:cNvSpPr/>
          <p:nvPr/>
        </p:nvSpPr>
        <p:spPr>
          <a:xfrm>
            <a:off x="1689885" y="2958915"/>
            <a:ext cx="8686800" cy="9005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02A1B1A-4139-D3D3-28EB-E97037979685}"/>
              </a:ext>
            </a:extLst>
          </p:cNvPr>
          <p:cNvSpPr/>
          <p:nvPr/>
        </p:nvSpPr>
        <p:spPr>
          <a:xfrm>
            <a:off x="7317272" y="1815915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71E0DC1-20F2-69E8-B56C-9074EDD6C165}"/>
              </a:ext>
            </a:extLst>
          </p:cNvPr>
          <p:cNvSpPr/>
          <p:nvPr/>
        </p:nvSpPr>
        <p:spPr>
          <a:xfrm>
            <a:off x="10410261" y="2537091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58E075-06EC-B0E5-D057-3FD67CE999AC}"/>
              </a:ext>
            </a:extLst>
          </p:cNvPr>
          <p:cNvSpPr/>
          <p:nvPr/>
        </p:nvSpPr>
        <p:spPr>
          <a:xfrm>
            <a:off x="14021836" y="1582918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C9E8C2-5888-818D-3C07-DDAC2A779314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35E355-DD6B-B940-207C-BEAC00108349}"/>
              </a:ext>
            </a:extLst>
          </p:cNvPr>
          <p:cNvSpPr/>
          <p:nvPr/>
        </p:nvSpPr>
        <p:spPr>
          <a:xfrm>
            <a:off x="-60655200" y="-423291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Object 3">
            <a:extLst>
              <a:ext uri="{FF2B5EF4-FFF2-40B4-BE49-F238E27FC236}">
                <a16:creationId xmlns:a16="http://schemas.microsoft.com/office/drawing/2014/main" id="{5693C1F5-82E0-CB73-993B-7235C507CF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791200" y="-2781300"/>
            <a:ext cx="2209800" cy="13065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9807B7-FCC0-03C5-1382-AB75F38F6408}"/>
              </a:ext>
            </a:extLst>
          </p:cNvPr>
          <p:cNvSpPr/>
          <p:nvPr/>
        </p:nvSpPr>
        <p:spPr>
          <a:xfrm>
            <a:off x="-1586715" y="4634767"/>
            <a:ext cx="21183600" cy="86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8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그룹 1004">
            <a:extLst>
              <a:ext uri="{FF2B5EF4-FFF2-40B4-BE49-F238E27FC236}">
                <a16:creationId xmlns:a16="http://schemas.microsoft.com/office/drawing/2014/main" id="{58878629-54ED-FE6F-163D-FAED8B5B329B}"/>
              </a:ext>
            </a:extLst>
          </p:cNvPr>
          <p:cNvGrpSpPr/>
          <p:nvPr/>
        </p:nvGrpSpPr>
        <p:grpSpPr>
          <a:xfrm rot="21149579">
            <a:off x="-2484417" y="5902616"/>
            <a:ext cx="5121852" cy="7674689"/>
            <a:chOff x="599165" y="1305513"/>
            <a:chExt cx="5121852" cy="7674689"/>
          </a:xfrm>
        </p:grpSpPr>
        <p:pic>
          <p:nvPicPr>
            <p:cNvPr id="1021" name="Object 10">
              <a:extLst>
                <a:ext uri="{FF2B5EF4-FFF2-40B4-BE49-F238E27FC236}">
                  <a16:creationId xmlns:a16="http://schemas.microsoft.com/office/drawing/2014/main" id="{783BC2CB-FA94-1E4E-4D50-D613CFDF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3224" y="-2615085"/>
              <a:ext cx="10243704" cy="15349378"/>
            </a:xfrm>
            <a:prstGeom prst="rect">
              <a:avLst/>
            </a:prstGeom>
          </p:spPr>
        </p:pic>
        <p:pic>
          <p:nvPicPr>
            <p:cNvPr id="1022" name="Object 11">
              <a:extLst>
                <a:ext uri="{FF2B5EF4-FFF2-40B4-BE49-F238E27FC236}">
                  <a16:creationId xmlns:a16="http://schemas.microsoft.com/office/drawing/2014/main" id="{A6EF1166-99F3-0DE3-70B5-D12B80D2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1023" name="그룹 1006">
            <a:extLst>
              <a:ext uri="{FF2B5EF4-FFF2-40B4-BE49-F238E27FC236}">
                <a16:creationId xmlns:a16="http://schemas.microsoft.com/office/drawing/2014/main" id="{3B9AB347-B145-8709-3A63-EC289773BB1E}"/>
              </a:ext>
            </a:extLst>
          </p:cNvPr>
          <p:cNvGrpSpPr/>
          <p:nvPr/>
        </p:nvGrpSpPr>
        <p:grpSpPr>
          <a:xfrm rot="20432229">
            <a:off x="896125" y="12605584"/>
            <a:ext cx="3013927" cy="1726826"/>
            <a:chOff x="912231" y="7722885"/>
            <a:chExt cx="3013927" cy="1726826"/>
          </a:xfrm>
        </p:grpSpPr>
        <p:pic>
          <p:nvPicPr>
            <p:cNvPr id="1024" name="Object 15">
              <a:extLst>
                <a:ext uri="{FF2B5EF4-FFF2-40B4-BE49-F238E27FC236}">
                  <a16:creationId xmlns:a16="http://schemas.microsoft.com/office/drawing/2014/main" id="{954C88A1-09DA-3CC1-35CD-05C425182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82020" y="6972185"/>
              <a:ext cx="6027854" cy="3453652"/>
            </a:xfrm>
            <a:prstGeom prst="rect">
              <a:avLst/>
            </a:prstGeom>
          </p:spPr>
        </p:pic>
        <p:pic>
          <p:nvPicPr>
            <p:cNvPr id="1025" name="Object 16">
              <a:extLst>
                <a:ext uri="{FF2B5EF4-FFF2-40B4-BE49-F238E27FC236}">
                  <a16:creationId xmlns:a16="http://schemas.microsoft.com/office/drawing/2014/main" id="{E4B90637-5586-90D1-07A7-F34190388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231" y="7722885"/>
              <a:ext cx="3013927" cy="1726826"/>
            </a:xfrm>
            <a:prstGeom prst="rect">
              <a:avLst/>
            </a:prstGeom>
          </p:spPr>
        </p:pic>
      </p:grpSp>
      <p:grpSp>
        <p:nvGrpSpPr>
          <p:cNvPr id="1026" name="그룹 1007">
            <a:extLst>
              <a:ext uri="{FF2B5EF4-FFF2-40B4-BE49-F238E27FC236}">
                <a16:creationId xmlns:a16="http://schemas.microsoft.com/office/drawing/2014/main" id="{6AA2D407-2C16-6A90-7649-DB3BA038831F}"/>
              </a:ext>
            </a:extLst>
          </p:cNvPr>
          <p:cNvGrpSpPr/>
          <p:nvPr/>
        </p:nvGrpSpPr>
        <p:grpSpPr>
          <a:xfrm>
            <a:off x="-6222178" y="6988276"/>
            <a:ext cx="3560981" cy="2439019"/>
            <a:chOff x="-1419528" y="7722885"/>
            <a:chExt cx="3560981" cy="2439019"/>
          </a:xfrm>
        </p:grpSpPr>
        <p:pic>
          <p:nvPicPr>
            <p:cNvPr id="1027" name="Object 19">
              <a:extLst>
                <a:ext uri="{FF2B5EF4-FFF2-40B4-BE49-F238E27FC236}">
                  <a16:creationId xmlns:a16="http://schemas.microsoft.com/office/drawing/2014/main" id="{A7393BA6-DE5E-E3C5-947D-CA3419CF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040821" y="6662574"/>
              <a:ext cx="7121963" cy="4878039"/>
            </a:xfrm>
            <a:prstGeom prst="rect">
              <a:avLst/>
            </a:prstGeom>
          </p:spPr>
        </p:pic>
        <p:pic>
          <p:nvPicPr>
            <p:cNvPr id="1028" name="Object 20">
              <a:extLst>
                <a:ext uri="{FF2B5EF4-FFF2-40B4-BE49-F238E27FC236}">
                  <a16:creationId xmlns:a16="http://schemas.microsoft.com/office/drawing/2014/main" id="{BA97109F-1A65-77B4-D2F8-B5D847829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19528" y="7722885"/>
              <a:ext cx="3560981" cy="2439019"/>
            </a:xfrm>
            <a:prstGeom prst="rect">
              <a:avLst/>
            </a:prstGeom>
          </p:spPr>
        </p:pic>
      </p:grpSp>
      <p:grpSp>
        <p:nvGrpSpPr>
          <p:cNvPr id="1029" name="그룹 1008">
            <a:extLst>
              <a:ext uri="{FF2B5EF4-FFF2-40B4-BE49-F238E27FC236}">
                <a16:creationId xmlns:a16="http://schemas.microsoft.com/office/drawing/2014/main" id="{D1BAEEEF-3E10-59FE-72B6-BD3B1049B7C5}"/>
              </a:ext>
            </a:extLst>
          </p:cNvPr>
          <p:cNvGrpSpPr/>
          <p:nvPr/>
        </p:nvGrpSpPr>
        <p:grpSpPr>
          <a:xfrm>
            <a:off x="-326876" y="13309040"/>
            <a:ext cx="21891476" cy="1996451"/>
            <a:chOff x="-154759" y="8743969"/>
            <a:chExt cx="18663922" cy="1996451"/>
          </a:xfrm>
        </p:grpSpPr>
        <p:pic>
          <p:nvPicPr>
            <p:cNvPr id="1030" name="Object 24">
              <a:extLst>
                <a:ext uri="{FF2B5EF4-FFF2-40B4-BE49-F238E27FC236}">
                  <a16:creationId xmlns:a16="http://schemas.microsoft.com/office/drawing/2014/main" id="{6B845888-2F2E-85DF-0D8F-3EAA72D90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4759" y="8743969"/>
              <a:ext cx="18663922" cy="1996451"/>
            </a:xfrm>
            <a:prstGeom prst="rect">
              <a:avLst/>
            </a:prstGeom>
          </p:spPr>
        </p:pic>
      </p:grpSp>
      <p:grpSp>
        <p:nvGrpSpPr>
          <p:cNvPr id="1031" name="그룹 1009">
            <a:extLst>
              <a:ext uri="{FF2B5EF4-FFF2-40B4-BE49-F238E27FC236}">
                <a16:creationId xmlns:a16="http://schemas.microsoft.com/office/drawing/2014/main" id="{0B10ED7C-C93D-D3C9-3454-7DC315E6FE61}"/>
              </a:ext>
            </a:extLst>
          </p:cNvPr>
          <p:cNvGrpSpPr/>
          <p:nvPr/>
        </p:nvGrpSpPr>
        <p:grpSpPr>
          <a:xfrm>
            <a:off x="2711440" y="7440852"/>
            <a:ext cx="4900108" cy="4620716"/>
            <a:chOff x="2711440" y="5163449"/>
            <a:chExt cx="4900108" cy="4620716"/>
          </a:xfrm>
        </p:grpSpPr>
        <p:pic>
          <p:nvPicPr>
            <p:cNvPr id="1032" name="Object 29">
              <a:extLst>
                <a:ext uri="{FF2B5EF4-FFF2-40B4-BE49-F238E27FC236}">
                  <a16:creationId xmlns:a16="http://schemas.microsoft.com/office/drawing/2014/main" id="{3B526329-EC4C-2913-4D56-5037C54A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  <p:pic>
        <p:nvPicPr>
          <p:cNvPr id="1033" name="Object 26">
            <a:extLst>
              <a:ext uri="{FF2B5EF4-FFF2-40B4-BE49-F238E27FC236}">
                <a16:creationId xmlns:a16="http://schemas.microsoft.com/office/drawing/2014/main" id="{AD62C96C-8797-CE4F-4747-A6E00E2253C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13499" t="20870" r="43651" b="49170"/>
          <a:stretch/>
        </p:blipFill>
        <p:spPr>
          <a:xfrm>
            <a:off x="7940650" y="5676352"/>
            <a:ext cx="8887265" cy="54107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47FFF06-87C5-A6C1-AC6D-E2B2AF82352A}"/>
              </a:ext>
            </a:extLst>
          </p:cNvPr>
          <p:cNvSpPr/>
          <p:nvPr/>
        </p:nvSpPr>
        <p:spPr>
          <a:xfrm>
            <a:off x="-5867400" y="-3265476"/>
            <a:ext cx="8776485" cy="88023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7056FF5-4590-EB3F-FD7B-B0859C17AEB3}"/>
              </a:ext>
            </a:extLst>
          </p:cNvPr>
          <p:cNvSpPr/>
          <p:nvPr/>
        </p:nvSpPr>
        <p:spPr>
          <a:xfrm>
            <a:off x="-1754868" y="-1104900"/>
            <a:ext cx="7407153" cy="74289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797D384-3093-9286-2D0F-F84870DD8ED8}"/>
              </a:ext>
            </a:extLst>
          </p:cNvPr>
          <p:cNvSpPr/>
          <p:nvPr/>
        </p:nvSpPr>
        <p:spPr>
          <a:xfrm>
            <a:off x="402237" y="-1439257"/>
            <a:ext cx="10218496" cy="105936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313F5FB-BC29-D03A-7972-BECD3AE33E5F}"/>
              </a:ext>
            </a:extLst>
          </p:cNvPr>
          <p:cNvSpPr/>
          <p:nvPr/>
        </p:nvSpPr>
        <p:spPr>
          <a:xfrm>
            <a:off x="4536271" y="-1865628"/>
            <a:ext cx="9141928" cy="107826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EA6DA8-7332-A245-2B94-8621D6B10092}"/>
              </a:ext>
            </a:extLst>
          </p:cNvPr>
          <p:cNvSpPr/>
          <p:nvPr/>
        </p:nvSpPr>
        <p:spPr>
          <a:xfrm>
            <a:off x="9375709" y="-1638170"/>
            <a:ext cx="9141927" cy="10782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D098A9C-C359-DAE0-4DE5-230BDCB58492}"/>
              </a:ext>
            </a:extLst>
          </p:cNvPr>
          <p:cNvSpPr/>
          <p:nvPr/>
        </p:nvSpPr>
        <p:spPr>
          <a:xfrm>
            <a:off x="13905522" y="-1901270"/>
            <a:ext cx="10303477" cy="12152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B78ABB-1C1A-8877-F8E6-84A1B3BF418C}"/>
              </a:ext>
            </a:extLst>
          </p:cNvPr>
          <p:cNvSpPr/>
          <p:nvPr/>
        </p:nvSpPr>
        <p:spPr>
          <a:xfrm>
            <a:off x="-1586715" y="4634767"/>
            <a:ext cx="21183600" cy="86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53F83F2C-99F9-2820-D586-3AB87BE7E565}"/>
              </a:ext>
            </a:extLst>
          </p:cNvPr>
          <p:cNvGrpSpPr/>
          <p:nvPr/>
        </p:nvGrpSpPr>
        <p:grpSpPr>
          <a:xfrm>
            <a:off x="-7843471" y="-8362658"/>
            <a:ext cx="19056168" cy="4927725"/>
            <a:chOff x="-317130" y="-1842173"/>
            <a:chExt cx="19056168" cy="4927725"/>
          </a:xfrm>
        </p:grpSpPr>
        <p:pic>
          <p:nvPicPr>
            <p:cNvPr id="19" name="Object 3">
              <a:extLst>
                <a:ext uri="{FF2B5EF4-FFF2-40B4-BE49-F238E27FC236}">
                  <a16:creationId xmlns:a16="http://schemas.microsoft.com/office/drawing/2014/main" id="{9B69FE93-32D0-9FA4-21B8-C3367F96D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17130" y="-1842173"/>
              <a:ext cx="19056168" cy="4927725"/>
            </a:xfrm>
            <a:prstGeom prst="rect">
              <a:avLst/>
            </a:prstGeom>
          </p:spPr>
        </p:pic>
      </p:grpSp>
      <p:pic>
        <p:nvPicPr>
          <p:cNvPr id="1035" name="Object 6">
            <a:extLst>
              <a:ext uri="{FF2B5EF4-FFF2-40B4-BE49-F238E27FC236}">
                <a16:creationId xmlns:a16="http://schemas.microsoft.com/office/drawing/2014/main" id="{A894FF12-78F9-C10A-1EC1-9B9D3CD642B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50520"/>
          <a:stretch/>
        </p:blipFill>
        <p:spPr>
          <a:xfrm>
            <a:off x="-343449" y="621689"/>
            <a:ext cx="18883870" cy="11151211"/>
          </a:xfrm>
          <a:prstGeom prst="rect">
            <a:avLst/>
          </a:prstGeom>
        </p:spPr>
      </p:pic>
      <p:pic>
        <p:nvPicPr>
          <p:cNvPr id="1036" name="Object 25">
            <a:extLst>
              <a:ext uri="{FF2B5EF4-FFF2-40B4-BE49-F238E27FC236}">
                <a16:creationId xmlns:a16="http://schemas.microsoft.com/office/drawing/2014/main" id="{81C6E77F-857D-027F-6190-CC8A797B127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l="2755" t="25208" r="13477" b="20200"/>
          <a:stretch/>
        </p:blipFill>
        <p:spPr>
          <a:xfrm>
            <a:off x="-10278703" y="-9115665"/>
            <a:ext cx="10973604" cy="4278813"/>
          </a:xfrm>
          <a:prstGeom prst="rect">
            <a:avLst/>
          </a:prstGeom>
        </p:spPr>
      </p:pic>
      <p:pic>
        <p:nvPicPr>
          <p:cNvPr id="1037" name="Object 24">
            <a:extLst>
              <a:ext uri="{FF2B5EF4-FFF2-40B4-BE49-F238E27FC236}">
                <a16:creationId xmlns:a16="http://schemas.microsoft.com/office/drawing/2014/main" id="{3E785219-53C5-67F7-290D-760F1D9B9D5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/>
          <a:srcRect l="5344" t="29020" r="19944" b="19576"/>
          <a:stretch/>
        </p:blipFill>
        <p:spPr>
          <a:xfrm>
            <a:off x="165940" y="-6038520"/>
            <a:ext cx="5161798" cy="3599465"/>
          </a:xfrm>
          <a:prstGeom prst="rect">
            <a:avLst/>
          </a:prstGeom>
        </p:spPr>
      </p:pic>
      <p:pic>
        <p:nvPicPr>
          <p:cNvPr id="1038" name="Object 26">
            <a:extLst>
              <a:ext uri="{FF2B5EF4-FFF2-40B4-BE49-F238E27FC236}">
                <a16:creationId xmlns:a16="http://schemas.microsoft.com/office/drawing/2014/main" id="{0950B0D6-B2E4-672B-8C2F-F443E226955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14781" t="24569" r="47953" b="19441"/>
          <a:stretch/>
        </p:blipFill>
        <p:spPr>
          <a:xfrm>
            <a:off x="14598914" y="-4846162"/>
            <a:ext cx="6375504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74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B9A869-3C20-6C46-00C1-EFC6951416B4}"/>
              </a:ext>
            </a:extLst>
          </p:cNvPr>
          <p:cNvSpPr/>
          <p:nvPr/>
        </p:nvSpPr>
        <p:spPr>
          <a:xfrm>
            <a:off x="-1281915" y="1333500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AB464FC-A34A-4717-2A27-FC285EC5D267}"/>
              </a:ext>
            </a:extLst>
          </p:cNvPr>
          <p:cNvSpPr/>
          <p:nvPr/>
        </p:nvSpPr>
        <p:spPr>
          <a:xfrm>
            <a:off x="1461285" y="2120715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957777-3BB6-EF6B-266D-C197802A7A58}"/>
              </a:ext>
            </a:extLst>
          </p:cNvPr>
          <p:cNvSpPr/>
          <p:nvPr/>
        </p:nvSpPr>
        <p:spPr>
          <a:xfrm>
            <a:off x="1689885" y="2958915"/>
            <a:ext cx="8686800" cy="9005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12B478-621D-DC62-53FD-68DF12882310}"/>
              </a:ext>
            </a:extLst>
          </p:cNvPr>
          <p:cNvSpPr/>
          <p:nvPr/>
        </p:nvSpPr>
        <p:spPr>
          <a:xfrm>
            <a:off x="7317272" y="1815915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1F6D26E-DB01-BE90-0723-AE9E072BA7D0}"/>
              </a:ext>
            </a:extLst>
          </p:cNvPr>
          <p:cNvSpPr/>
          <p:nvPr/>
        </p:nvSpPr>
        <p:spPr>
          <a:xfrm>
            <a:off x="10410261" y="2537091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EC4215-F884-7A50-F2A9-B664DEEC8ECD}"/>
              </a:ext>
            </a:extLst>
          </p:cNvPr>
          <p:cNvSpPr/>
          <p:nvPr/>
        </p:nvSpPr>
        <p:spPr>
          <a:xfrm>
            <a:off x="14021836" y="1582918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2DF93F44-8BC2-BCF0-C357-98826DB2FBE8}"/>
              </a:ext>
            </a:extLst>
          </p:cNvPr>
          <p:cNvGrpSpPr/>
          <p:nvPr/>
        </p:nvGrpSpPr>
        <p:grpSpPr>
          <a:xfrm>
            <a:off x="295546" y="13511156"/>
            <a:ext cx="6027855" cy="8421011"/>
            <a:chOff x="295546" y="837289"/>
            <a:chExt cx="6027855" cy="8421011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D1F6A7C0-566E-CFA9-9912-FCDA9B28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0293" t="22492" r="20862" b="22646"/>
            <a:stretch/>
          </p:blipFill>
          <p:spPr>
            <a:xfrm>
              <a:off x="295546" y="837289"/>
              <a:ext cx="6027855" cy="8421011"/>
            </a:xfrm>
            <a:prstGeom prst="rect">
              <a:avLst/>
            </a:prstGeom>
          </p:spPr>
        </p:pic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7DCC7AD0-2391-2CF1-5F92-9770B7A5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A468016E-EC48-5991-4B4B-05416A2A1B29}"/>
              </a:ext>
            </a:extLst>
          </p:cNvPr>
          <p:cNvGrpSpPr/>
          <p:nvPr/>
        </p:nvGrpSpPr>
        <p:grpSpPr>
          <a:xfrm>
            <a:off x="912231" y="20396752"/>
            <a:ext cx="3013927" cy="1726826"/>
            <a:chOff x="912231" y="7722885"/>
            <a:chExt cx="3013927" cy="1726826"/>
          </a:xfrm>
        </p:grpSpPr>
        <p:pic>
          <p:nvPicPr>
            <p:cNvPr id="992" name="Object 15">
              <a:extLst>
                <a:ext uri="{FF2B5EF4-FFF2-40B4-BE49-F238E27FC236}">
                  <a16:creationId xmlns:a16="http://schemas.microsoft.com/office/drawing/2014/main" id="{7ED89009-9B35-458B-A690-7C2A9F91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82020" y="6972185"/>
              <a:ext cx="6027854" cy="3453652"/>
            </a:xfrm>
            <a:prstGeom prst="rect">
              <a:avLst/>
            </a:prstGeom>
          </p:spPr>
        </p:pic>
        <p:pic>
          <p:nvPicPr>
            <p:cNvPr id="993" name="Object 16">
              <a:extLst>
                <a:ext uri="{FF2B5EF4-FFF2-40B4-BE49-F238E27FC236}">
                  <a16:creationId xmlns:a16="http://schemas.microsoft.com/office/drawing/2014/main" id="{54680EB3-192F-CFC0-5335-49A0DCF3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231" y="7722885"/>
              <a:ext cx="3013927" cy="1726826"/>
            </a:xfrm>
            <a:prstGeom prst="rect">
              <a:avLst/>
            </a:prstGeom>
          </p:spPr>
        </p:pic>
      </p:grp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8FEE71A8-C0B8-D4FD-A65F-8B75FE19741E}"/>
              </a:ext>
            </a:extLst>
          </p:cNvPr>
          <p:cNvGrpSpPr/>
          <p:nvPr/>
        </p:nvGrpSpPr>
        <p:grpSpPr>
          <a:xfrm>
            <a:off x="-1419528" y="20396752"/>
            <a:ext cx="3560981" cy="2439019"/>
            <a:chOff x="-1419528" y="7722885"/>
            <a:chExt cx="3560981" cy="2439019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id="{7B9786AC-0C01-0EE0-6F96-A25F68AC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0821" y="6662574"/>
              <a:ext cx="7121963" cy="4878039"/>
            </a:xfrm>
            <a:prstGeom prst="rect">
              <a:avLst/>
            </a:prstGeom>
          </p:spPr>
        </p:pic>
        <p:pic>
          <p:nvPicPr>
            <p:cNvPr id="31" name="Object 20">
              <a:extLst>
                <a:ext uri="{FF2B5EF4-FFF2-40B4-BE49-F238E27FC236}">
                  <a16:creationId xmlns:a16="http://schemas.microsoft.com/office/drawing/2014/main" id="{6D113B8F-9108-26B0-9228-2DB79147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19528" y="7722885"/>
              <a:ext cx="3560981" cy="2439019"/>
            </a:xfrm>
            <a:prstGeom prst="rect">
              <a:avLst/>
            </a:prstGeom>
          </p:spPr>
        </p:pic>
      </p:grpSp>
      <p:grpSp>
        <p:nvGrpSpPr>
          <p:cNvPr id="994" name="그룹 1008">
            <a:extLst>
              <a:ext uri="{FF2B5EF4-FFF2-40B4-BE49-F238E27FC236}">
                <a16:creationId xmlns:a16="http://schemas.microsoft.com/office/drawing/2014/main" id="{86179E45-700F-543B-A473-A463DB8EF7DA}"/>
              </a:ext>
            </a:extLst>
          </p:cNvPr>
          <p:cNvGrpSpPr/>
          <p:nvPr/>
        </p:nvGrpSpPr>
        <p:grpSpPr>
          <a:xfrm>
            <a:off x="-154759" y="21417836"/>
            <a:ext cx="18663922" cy="1996451"/>
            <a:chOff x="-154759" y="8743969"/>
            <a:chExt cx="18663922" cy="1996451"/>
          </a:xfrm>
        </p:grpSpPr>
        <p:pic>
          <p:nvPicPr>
            <p:cNvPr id="995" name="Object 24">
              <a:extLst>
                <a:ext uri="{FF2B5EF4-FFF2-40B4-BE49-F238E27FC236}">
                  <a16:creationId xmlns:a16="http://schemas.microsoft.com/office/drawing/2014/main" id="{7D352920-76B6-6BE8-15C6-DC254460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4759" y="8743969"/>
              <a:ext cx="18663922" cy="1996451"/>
            </a:xfrm>
            <a:prstGeom prst="rect">
              <a:avLst/>
            </a:prstGeom>
          </p:spPr>
        </p:pic>
      </p:grpSp>
      <p:pic>
        <p:nvPicPr>
          <p:cNvPr id="996" name="Object 26">
            <a:extLst>
              <a:ext uri="{FF2B5EF4-FFF2-40B4-BE49-F238E27FC236}">
                <a16:creationId xmlns:a16="http://schemas.microsoft.com/office/drawing/2014/main" id="{D4B02CD5-8E67-1FC8-DF7F-AB0FD5E5E2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13499" t="20870" r="43651" b="49170"/>
          <a:stretch/>
        </p:blipFill>
        <p:spPr>
          <a:xfrm>
            <a:off x="8181535" y="16064767"/>
            <a:ext cx="8887265" cy="5410748"/>
          </a:xfrm>
          <a:prstGeom prst="rect">
            <a:avLst/>
          </a:prstGeom>
        </p:spPr>
      </p:pic>
      <p:grpSp>
        <p:nvGrpSpPr>
          <p:cNvPr id="997" name="그룹 1009">
            <a:extLst>
              <a:ext uri="{FF2B5EF4-FFF2-40B4-BE49-F238E27FC236}">
                <a16:creationId xmlns:a16="http://schemas.microsoft.com/office/drawing/2014/main" id="{B323DDAC-A10D-68FA-B187-CCC999B105D5}"/>
              </a:ext>
            </a:extLst>
          </p:cNvPr>
          <p:cNvGrpSpPr/>
          <p:nvPr/>
        </p:nvGrpSpPr>
        <p:grpSpPr>
          <a:xfrm>
            <a:off x="2711440" y="17837316"/>
            <a:ext cx="4900108" cy="4620716"/>
            <a:chOff x="2711440" y="5163449"/>
            <a:chExt cx="4900108" cy="4620716"/>
          </a:xfrm>
        </p:grpSpPr>
        <p:pic>
          <p:nvPicPr>
            <p:cNvPr id="998" name="Object 29">
              <a:extLst>
                <a:ext uri="{FF2B5EF4-FFF2-40B4-BE49-F238E27FC236}">
                  <a16:creationId xmlns:a16="http://schemas.microsoft.com/office/drawing/2014/main" id="{EF8DC3F4-E4A8-A3EB-2A52-D32A0740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  <p:pic>
        <p:nvPicPr>
          <p:cNvPr id="5" name="Object 6">
            <a:extLst>
              <a:ext uri="{FF2B5EF4-FFF2-40B4-BE49-F238E27FC236}">
                <a16:creationId xmlns:a16="http://schemas.microsoft.com/office/drawing/2014/main" id="{71086CA7-3E6B-603D-874B-6DCBB3322FAF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b="50520"/>
          <a:stretch/>
        </p:blipFill>
        <p:spPr>
          <a:xfrm>
            <a:off x="-343449" y="621689"/>
            <a:ext cx="18883870" cy="111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B9A869-3C20-6C46-00C1-EFC6951416B4}"/>
              </a:ext>
            </a:extLst>
          </p:cNvPr>
          <p:cNvSpPr/>
          <p:nvPr/>
        </p:nvSpPr>
        <p:spPr>
          <a:xfrm>
            <a:off x="-1281915" y="1333500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AB464FC-A34A-4717-2A27-FC285EC5D267}"/>
              </a:ext>
            </a:extLst>
          </p:cNvPr>
          <p:cNvSpPr/>
          <p:nvPr/>
        </p:nvSpPr>
        <p:spPr>
          <a:xfrm>
            <a:off x="1461285" y="2120715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957777-3BB6-EF6B-266D-C197802A7A58}"/>
              </a:ext>
            </a:extLst>
          </p:cNvPr>
          <p:cNvSpPr/>
          <p:nvPr/>
        </p:nvSpPr>
        <p:spPr>
          <a:xfrm>
            <a:off x="1689885" y="2958915"/>
            <a:ext cx="8686800" cy="9005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12B478-621D-DC62-53FD-68DF12882310}"/>
              </a:ext>
            </a:extLst>
          </p:cNvPr>
          <p:cNvSpPr/>
          <p:nvPr/>
        </p:nvSpPr>
        <p:spPr>
          <a:xfrm>
            <a:off x="7317272" y="1815915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1F6D26E-DB01-BE90-0723-AE9E072BA7D0}"/>
              </a:ext>
            </a:extLst>
          </p:cNvPr>
          <p:cNvSpPr/>
          <p:nvPr/>
        </p:nvSpPr>
        <p:spPr>
          <a:xfrm>
            <a:off x="10410261" y="2537091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EC4215-F884-7A50-F2A9-B664DEEC8ECD}"/>
              </a:ext>
            </a:extLst>
          </p:cNvPr>
          <p:cNvSpPr/>
          <p:nvPr/>
        </p:nvSpPr>
        <p:spPr>
          <a:xfrm>
            <a:off x="14021836" y="1582918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06DD08-9A0A-2584-AFAB-4044FD300A25}"/>
              </a:ext>
            </a:extLst>
          </p:cNvPr>
          <p:cNvSpPr/>
          <p:nvPr/>
        </p:nvSpPr>
        <p:spPr>
          <a:xfrm>
            <a:off x="-1586715" y="4634767"/>
            <a:ext cx="21183600" cy="86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2DF93F44-8BC2-BCF0-C357-98826DB2FBE8}"/>
              </a:ext>
            </a:extLst>
          </p:cNvPr>
          <p:cNvGrpSpPr/>
          <p:nvPr/>
        </p:nvGrpSpPr>
        <p:grpSpPr>
          <a:xfrm>
            <a:off x="295546" y="837289"/>
            <a:ext cx="6027855" cy="8421011"/>
            <a:chOff x="295546" y="837289"/>
            <a:chExt cx="6027855" cy="8421011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D1F6A7C0-566E-CFA9-9912-FCDA9B28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0293" t="22492" r="20862" b="22646"/>
            <a:stretch/>
          </p:blipFill>
          <p:spPr>
            <a:xfrm>
              <a:off x="295546" y="837289"/>
              <a:ext cx="6027855" cy="8421011"/>
            </a:xfrm>
            <a:prstGeom prst="rect">
              <a:avLst/>
            </a:prstGeom>
          </p:spPr>
        </p:pic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7DCC7AD0-2391-2CF1-5F92-9770B7A5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A468016E-EC48-5991-4B4B-05416A2A1B29}"/>
              </a:ext>
            </a:extLst>
          </p:cNvPr>
          <p:cNvGrpSpPr/>
          <p:nvPr/>
        </p:nvGrpSpPr>
        <p:grpSpPr>
          <a:xfrm>
            <a:off x="912231" y="7722885"/>
            <a:ext cx="3013927" cy="1726826"/>
            <a:chOff x="912231" y="7722885"/>
            <a:chExt cx="3013927" cy="1726826"/>
          </a:xfrm>
        </p:grpSpPr>
        <p:pic>
          <p:nvPicPr>
            <p:cNvPr id="992" name="Object 15">
              <a:extLst>
                <a:ext uri="{FF2B5EF4-FFF2-40B4-BE49-F238E27FC236}">
                  <a16:creationId xmlns:a16="http://schemas.microsoft.com/office/drawing/2014/main" id="{7ED89009-9B35-458B-A690-7C2A9F91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82020" y="6972185"/>
              <a:ext cx="6027854" cy="3453652"/>
            </a:xfrm>
            <a:prstGeom prst="rect">
              <a:avLst/>
            </a:prstGeom>
          </p:spPr>
        </p:pic>
        <p:pic>
          <p:nvPicPr>
            <p:cNvPr id="993" name="Object 16">
              <a:extLst>
                <a:ext uri="{FF2B5EF4-FFF2-40B4-BE49-F238E27FC236}">
                  <a16:creationId xmlns:a16="http://schemas.microsoft.com/office/drawing/2014/main" id="{54680EB3-192F-CFC0-5335-49A0DCF3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231" y="7722885"/>
              <a:ext cx="3013927" cy="1726826"/>
            </a:xfrm>
            <a:prstGeom prst="rect">
              <a:avLst/>
            </a:prstGeom>
          </p:spPr>
        </p:pic>
      </p:grp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8FEE71A8-C0B8-D4FD-A65F-8B75FE19741E}"/>
              </a:ext>
            </a:extLst>
          </p:cNvPr>
          <p:cNvGrpSpPr/>
          <p:nvPr/>
        </p:nvGrpSpPr>
        <p:grpSpPr>
          <a:xfrm>
            <a:off x="-1419528" y="7722885"/>
            <a:ext cx="3560981" cy="2439019"/>
            <a:chOff x="-1419528" y="7722885"/>
            <a:chExt cx="3560981" cy="2439019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id="{7B9786AC-0C01-0EE0-6F96-A25F68AC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0821" y="6662574"/>
              <a:ext cx="7121963" cy="4878039"/>
            </a:xfrm>
            <a:prstGeom prst="rect">
              <a:avLst/>
            </a:prstGeom>
          </p:spPr>
        </p:pic>
        <p:pic>
          <p:nvPicPr>
            <p:cNvPr id="31" name="Object 20">
              <a:extLst>
                <a:ext uri="{FF2B5EF4-FFF2-40B4-BE49-F238E27FC236}">
                  <a16:creationId xmlns:a16="http://schemas.microsoft.com/office/drawing/2014/main" id="{6D113B8F-9108-26B0-9228-2DB79147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19528" y="7722885"/>
              <a:ext cx="3560981" cy="2439019"/>
            </a:xfrm>
            <a:prstGeom prst="rect">
              <a:avLst/>
            </a:prstGeom>
          </p:spPr>
        </p:pic>
      </p:grpSp>
      <p:pic>
        <p:nvPicPr>
          <p:cNvPr id="996" name="Object 26">
            <a:extLst>
              <a:ext uri="{FF2B5EF4-FFF2-40B4-BE49-F238E27FC236}">
                <a16:creationId xmlns:a16="http://schemas.microsoft.com/office/drawing/2014/main" id="{D4B02CD5-8E67-1FC8-DF7F-AB0FD5E5E2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13499" t="20870" r="43651" b="49170"/>
          <a:stretch/>
        </p:blipFill>
        <p:spPr>
          <a:xfrm>
            <a:off x="8181535" y="3390900"/>
            <a:ext cx="8887265" cy="5410748"/>
          </a:xfrm>
          <a:prstGeom prst="rect">
            <a:avLst/>
          </a:prstGeom>
        </p:spPr>
      </p:pic>
      <p:grpSp>
        <p:nvGrpSpPr>
          <p:cNvPr id="997" name="그룹 1009">
            <a:extLst>
              <a:ext uri="{FF2B5EF4-FFF2-40B4-BE49-F238E27FC236}">
                <a16:creationId xmlns:a16="http://schemas.microsoft.com/office/drawing/2014/main" id="{B323DDAC-A10D-68FA-B187-CCC999B105D5}"/>
              </a:ext>
            </a:extLst>
          </p:cNvPr>
          <p:cNvGrpSpPr/>
          <p:nvPr/>
        </p:nvGrpSpPr>
        <p:grpSpPr>
          <a:xfrm>
            <a:off x="2711440" y="5163449"/>
            <a:ext cx="4900108" cy="4620716"/>
            <a:chOff x="2711440" y="5163449"/>
            <a:chExt cx="4900108" cy="4620716"/>
          </a:xfrm>
        </p:grpSpPr>
        <p:pic>
          <p:nvPicPr>
            <p:cNvPr id="998" name="Object 29">
              <a:extLst>
                <a:ext uri="{FF2B5EF4-FFF2-40B4-BE49-F238E27FC236}">
                  <a16:creationId xmlns:a16="http://schemas.microsoft.com/office/drawing/2014/main" id="{EF8DC3F4-E4A8-A3EB-2A52-D32A0740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516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B9A869-3C20-6C46-00C1-EFC6951416B4}"/>
              </a:ext>
            </a:extLst>
          </p:cNvPr>
          <p:cNvSpPr/>
          <p:nvPr/>
        </p:nvSpPr>
        <p:spPr>
          <a:xfrm>
            <a:off x="-1281915" y="1333500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AB464FC-A34A-4717-2A27-FC285EC5D267}"/>
              </a:ext>
            </a:extLst>
          </p:cNvPr>
          <p:cNvSpPr/>
          <p:nvPr/>
        </p:nvSpPr>
        <p:spPr>
          <a:xfrm>
            <a:off x="1461285" y="2120715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957777-3BB6-EF6B-266D-C197802A7A58}"/>
              </a:ext>
            </a:extLst>
          </p:cNvPr>
          <p:cNvSpPr/>
          <p:nvPr/>
        </p:nvSpPr>
        <p:spPr>
          <a:xfrm>
            <a:off x="1689885" y="2958915"/>
            <a:ext cx="8686800" cy="9005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12B478-621D-DC62-53FD-68DF12882310}"/>
              </a:ext>
            </a:extLst>
          </p:cNvPr>
          <p:cNvSpPr/>
          <p:nvPr/>
        </p:nvSpPr>
        <p:spPr>
          <a:xfrm>
            <a:off x="7317272" y="1815915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1F6D26E-DB01-BE90-0723-AE9E072BA7D0}"/>
              </a:ext>
            </a:extLst>
          </p:cNvPr>
          <p:cNvSpPr/>
          <p:nvPr/>
        </p:nvSpPr>
        <p:spPr>
          <a:xfrm>
            <a:off x="10410261" y="2537091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EC4215-F884-7A50-F2A9-B664DEEC8ECD}"/>
              </a:ext>
            </a:extLst>
          </p:cNvPr>
          <p:cNvSpPr/>
          <p:nvPr/>
        </p:nvSpPr>
        <p:spPr>
          <a:xfrm>
            <a:off x="14021836" y="1582918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06DD08-9A0A-2584-AFAB-4044FD300A25}"/>
              </a:ext>
            </a:extLst>
          </p:cNvPr>
          <p:cNvSpPr/>
          <p:nvPr/>
        </p:nvSpPr>
        <p:spPr>
          <a:xfrm>
            <a:off x="-1586715" y="4634767"/>
            <a:ext cx="21183600" cy="86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2DF93F44-8BC2-BCF0-C357-98826DB2FBE8}"/>
              </a:ext>
            </a:extLst>
          </p:cNvPr>
          <p:cNvGrpSpPr/>
          <p:nvPr/>
        </p:nvGrpSpPr>
        <p:grpSpPr>
          <a:xfrm>
            <a:off x="295546" y="837289"/>
            <a:ext cx="6027855" cy="8421011"/>
            <a:chOff x="295546" y="837289"/>
            <a:chExt cx="6027855" cy="8421011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D1F6A7C0-566E-CFA9-9912-FCDA9B28D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20293" t="22492" r="20862" b="22646"/>
            <a:stretch/>
          </p:blipFill>
          <p:spPr>
            <a:xfrm>
              <a:off x="295546" y="837289"/>
              <a:ext cx="6027855" cy="8421011"/>
            </a:xfrm>
            <a:prstGeom prst="rect">
              <a:avLst/>
            </a:prstGeom>
          </p:spPr>
        </p:pic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7DCC7AD0-2391-2CF1-5F92-9770B7A5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A468016E-EC48-5991-4B4B-05416A2A1B29}"/>
              </a:ext>
            </a:extLst>
          </p:cNvPr>
          <p:cNvGrpSpPr/>
          <p:nvPr/>
        </p:nvGrpSpPr>
        <p:grpSpPr>
          <a:xfrm>
            <a:off x="912231" y="7722885"/>
            <a:ext cx="3013927" cy="1726826"/>
            <a:chOff x="912231" y="7722885"/>
            <a:chExt cx="3013927" cy="1726826"/>
          </a:xfrm>
        </p:grpSpPr>
        <p:pic>
          <p:nvPicPr>
            <p:cNvPr id="992" name="Object 15">
              <a:extLst>
                <a:ext uri="{FF2B5EF4-FFF2-40B4-BE49-F238E27FC236}">
                  <a16:creationId xmlns:a16="http://schemas.microsoft.com/office/drawing/2014/main" id="{7ED89009-9B35-458B-A690-7C2A9F91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82020" y="6972185"/>
              <a:ext cx="6027854" cy="3453652"/>
            </a:xfrm>
            <a:prstGeom prst="rect">
              <a:avLst/>
            </a:prstGeom>
          </p:spPr>
        </p:pic>
        <p:pic>
          <p:nvPicPr>
            <p:cNvPr id="993" name="Object 16">
              <a:extLst>
                <a:ext uri="{FF2B5EF4-FFF2-40B4-BE49-F238E27FC236}">
                  <a16:creationId xmlns:a16="http://schemas.microsoft.com/office/drawing/2014/main" id="{54680EB3-192F-CFC0-5335-49A0DCF3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231" y="7722885"/>
              <a:ext cx="3013927" cy="1726826"/>
            </a:xfrm>
            <a:prstGeom prst="rect">
              <a:avLst/>
            </a:prstGeom>
          </p:spPr>
        </p:pic>
      </p:grp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8FEE71A8-C0B8-D4FD-A65F-8B75FE19741E}"/>
              </a:ext>
            </a:extLst>
          </p:cNvPr>
          <p:cNvGrpSpPr/>
          <p:nvPr/>
        </p:nvGrpSpPr>
        <p:grpSpPr>
          <a:xfrm>
            <a:off x="-1419528" y="7722885"/>
            <a:ext cx="3560981" cy="2439019"/>
            <a:chOff x="-1419528" y="7722885"/>
            <a:chExt cx="3560981" cy="2439019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id="{7B9786AC-0C01-0EE0-6F96-A25F68AC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0821" y="6662574"/>
              <a:ext cx="7121963" cy="4878039"/>
            </a:xfrm>
            <a:prstGeom prst="rect">
              <a:avLst/>
            </a:prstGeom>
          </p:spPr>
        </p:pic>
        <p:pic>
          <p:nvPicPr>
            <p:cNvPr id="31" name="Object 20">
              <a:extLst>
                <a:ext uri="{FF2B5EF4-FFF2-40B4-BE49-F238E27FC236}">
                  <a16:creationId xmlns:a16="http://schemas.microsoft.com/office/drawing/2014/main" id="{6D113B8F-9108-26B0-9228-2DB79147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19528" y="7722885"/>
              <a:ext cx="3560981" cy="2439019"/>
            </a:xfrm>
            <a:prstGeom prst="rect">
              <a:avLst/>
            </a:prstGeom>
          </p:spPr>
        </p:pic>
      </p:grpSp>
      <p:grpSp>
        <p:nvGrpSpPr>
          <p:cNvPr id="994" name="그룹 1008">
            <a:extLst>
              <a:ext uri="{FF2B5EF4-FFF2-40B4-BE49-F238E27FC236}">
                <a16:creationId xmlns:a16="http://schemas.microsoft.com/office/drawing/2014/main" id="{86179E45-700F-543B-A473-A463DB8EF7DA}"/>
              </a:ext>
            </a:extLst>
          </p:cNvPr>
          <p:cNvGrpSpPr/>
          <p:nvPr/>
        </p:nvGrpSpPr>
        <p:grpSpPr>
          <a:xfrm>
            <a:off x="-154759" y="8743969"/>
            <a:ext cx="18663922" cy="1996451"/>
            <a:chOff x="-154759" y="8743969"/>
            <a:chExt cx="18663922" cy="1996451"/>
          </a:xfrm>
        </p:grpSpPr>
        <p:pic>
          <p:nvPicPr>
            <p:cNvPr id="995" name="Object 24">
              <a:extLst>
                <a:ext uri="{FF2B5EF4-FFF2-40B4-BE49-F238E27FC236}">
                  <a16:creationId xmlns:a16="http://schemas.microsoft.com/office/drawing/2014/main" id="{7D352920-76B6-6BE8-15C6-DC254460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4759" y="8743969"/>
              <a:ext cx="18663922" cy="1996451"/>
            </a:xfrm>
            <a:prstGeom prst="rect">
              <a:avLst/>
            </a:prstGeom>
          </p:spPr>
        </p:pic>
      </p:grpSp>
      <p:pic>
        <p:nvPicPr>
          <p:cNvPr id="996" name="Object 26">
            <a:extLst>
              <a:ext uri="{FF2B5EF4-FFF2-40B4-BE49-F238E27FC236}">
                <a16:creationId xmlns:a16="http://schemas.microsoft.com/office/drawing/2014/main" id="{D4B02CD5-8E67-1FC8-DF7F-AB0FD5E5E2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13499" t="20870" r="43651" b="49170"/>
          <a:stretch/>
        </p:blipFill>
        <p:spPr>
          <a:xfrm>
            <a:off x="8181535" y="3390900"/>
            <a:ext cx="8887265" cy="5410748"/>
          </a:xfrm>
          <a:prstGeom prst="rect">
            <a:avLst/>
          </a:prstGeom>
        </p:spPr>
      </p:pic>
      <p:grpSp>
        <p:nvGrpSpPr>
          <p:cNvPr id="997" name="그룹 1009">
            <a:extLst>
              <a:ext uri="{FF2B5EF4-FFF2-40B4-BE49-F238E27FC236}">
                <a16:creationId xmlns:a16="http://schemas.microsoft.com/office/drawing/2014/main" id="{B323DDAC-A10D-68FA-B187-CCC999B105D5}"/>
              </a:ext>
            </a:extLst>
          </p:cNvPr>
          <p:cNvGrpSpPr/>
          <p:nvPr/>
        </p:nvGrpSpPr>
        <p:grpSpPr>
          <a:xfrm>
            <a:off x="2711440" y="5163449"/>
            <a:ext cx="4900108" cy="4620716"/>
            <a:chOff x="2711440" y="5163449"/>
            <a:chExt cx="4900108" cy="4620716"/>
          </a:xfrm>
        </p:grpSpPr>
        <p:pic>
          <p:nvPicPr>
            <p:cNvPr id="998" name="Object 29">
              <a:extLst>
                <a:ext uri="{FF2B5EF4-FFF2-40B4-BE49-F238E27FC236}">
                  <a16:creationId xmlns:a16="http://schemas.microsoft.com/office/drawing/2014/main" id="{EF8DC3F4-E4A8-A3EB-2A52-D32A0740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19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2DF93F44-8BC2-BCF0-C357-98826DB2FBE8}"/>
              </a:ext>
            </a:extLst>
          </p:cNvPr>
          <p:cNvGrpSpPr/>
          <p:nvPr/>
        </p:nvGrpSpPr>
        <p:grpSpPr>
          <a:xfrm rot="21149579">
            <a:off x="-2484417" y="5902616"/>
            <a:ext cx="5121852" cy="7674689"/>
            <a:chOff x="599165" y="1305513"/>
            <a:chExt cx="5121852" cy="7674689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D1F6A7C0-566E-CFA9-9912-FCDA9B28D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3224" y="-2615085"/>
              <a:ext cx="10243704" cy="15349378"/>
            </a:xfrm>
            <a:prstGeom prst="rect">
              <a:avLst/>
            </a:prstGeom>
          </p:spPr>
        </p:pic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7DCC7AD0-2391-2CF1-5F92-9770B7A5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A468016E-EC48-5991-4B4B-05416A2A1B29}"/>
              </a:ext>
            </a:extLst>
          </p:cNvPr>
          <p:cNvGrpSpPr/>
          <p:nvPr/>
        </p:nvGrpSpPr>
        <p:grpSpPr>
          <a:xfrm rot="20432229">
            <a:off x="896125" y="12605584"/>
            <a:ext cx="3013927" cy="1726826"/>
            <a:chOff x="912231" y="7722885"/>
            <a:chExt cx="3013927" cy="1726826"/>
          </a:xfrm>
        </p:grpSpPr>
        <p:pic>
          <p:nvPicPr>
            <p:cNvPr id="992" name="Object 15">
              <a:extLst>
                <a:ext uri="{FF2B5EF4-FFF2-40B4-BE49-F238E27FC236}">
                  <a16:creationId xmlns:a16="http://schemas.microsoft.com/office/drawing/2014/main" id="{7ED89009-9B35-458B-A690-7C2A9F91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82020" y="6972185"/>
              <a:ext cx="6027854" cy="3453652"/>
            </a:xfrm>
            <a:prstGeom prst="rect">
              <a:avLst/>
            </a:prstGeom>
          </p:spPr>
        </p:pic>
        <p:pic>
          <p:nvPicPr>
            <p:cNvPr id="993" name="Object 16">
              <a:extLst>
                <a:ext uri="{FF2B5EF4-FFF2-40B4-BE49-F238E27FC236}">
                  <a16:creationId xmlns:a16="http://schemas.microsoft.com/office/drawing/2014/main" id="{54680EB3-192F-CFC0-5335-49A0DCF3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231" y="7722885"/>
              <a:ext cx="3013927" cy="1726826"/>
            </a:xfrm>
            <a:prstGeom prst="rect">
              <a:avLst/>
            </a:prstGeom>
          </p:spPr>
        </p:pic>
      </p:grp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8FEE71A8-C0B8-D4FD-A65F-8B75FE19741E}"/>
              </a:ext>
            </a:extLst>
          </p:cNvPr>
          <p:cNvGrpSpPr/>
          <p:nvPr/>
        </p:nvGrpSpPr>
        <p:grpSpPr>
          <a:xfrm>
            <a:off x="-6222178" y="6988276"/>
            <a:ext cx="3560981" cy="2439019"/>
            <a:chOff x="-1419528" y="7722885"/>
            <a:chExt cx="3560981" cy="2439019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id="{7B9786AC-0C01-0EE0-6F96-A25F68AC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0821" y="6662574"/>
              <a:ext cx="7121963" cy="4878039"/>
            </a:xfrm>
            <a:prstGeom prst="rect">
              <a:avLst/>
            </a:prstGeom>
          </p:spPr>
        </p:pic>
        <p:pic>
          <p:nvPicPr>
            <p:cNvPr id="31" name="Object 20">
              <a:extLst>
                <a:ext uri="{FF2B5EF4-FFF2-40B4-BE49-F238E27FC236}">
                  <a16:creationId xmlns:a16="http://schemas.microsoft.com/office/drawing/2014/main" id="{6D113B8F-9108-26B0-9228-2DB79147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19528" y="7722885"/>
              <a:ext cx="3560981" cy="2439019"/>
            </a:xfrm>
            <a:prstGeom prst="rect">
              <a:avLst/>
            </a:prstGeom>
          </p:spPr>
        </p:pic>
      </p:grpSp>
      <p:grpSp>
        <p:nvGrpSpPr>
          <p:cNvPr id="994" name="그룹 1008">
            <a:extLst>
              <a:ext uri="{FF2B5EF4-FFF2-40B4-BE49-F238E27FC236}">
                <a16:creationId xmlns:a16="http://schemas.microsoft.com/office/drawing/2014/main" id="{86179E45-700F-543B-A473-A463DB8EF7DA}"/>
              </a:ext>
            </a:extLst>
          </p:cNvPr>
          <p:cNvGrpSpPr/>
          <p:nvPr/>
        </p:nvGrpSpPr>
        <p:grpSpPr>
          <a:xfrm>
            <a:off x="-326876" y="13309040"/>
            <a:ext cx="21891476" cy="1996451"/>
            <a:chOff x="-154759" y="8743969"/>
            <a:chExt cx="18663922" cy="1996451"/>
          </a:xfrm>
        </p:grpSpPr>
        <p:pic>
          <p:nvPicPr>
            <p:cNvPr id="995" name="Object 24">
              <a:extLst>
                <a:ext uri="{FF2B5EF4-FFF2-40B4-BE49-F238E27FC236}">
                  <a16:creationId xmlns:a16="http://schemas.microsoft.com/office/drawing/2014/main" id="{7D352920-76B6-6BE8-15C6-DC254460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4759" y="8743969"/>
              <a:ext cx="18663922" cy="1996451"/>
            </a:xfrm>
            <a:prstGeom prst="rect">
              <a:avLst/>
            </a:prstGeom>
          </p:spPr>
        </p:pic>
      </p:grpSp>
      <p:grpSp>
        <p:nvGrpSpPr>
          <p:cNvPr id="997" name="그룹 1009">
            <a:extLst>
              <a:ext uri="{FF2B5EF4-FFF2-40B4-BE49-F238E27FC236}">
                <a16:creationId xmlns:a16="http://schemas.microsoft.com/office/drawing/2014/main" id="{B323DDAC-A10D-68FA-B187-CCC999B105D5}"/>
              </a:ext>
            </a:extLst>
          </p:cNvPr>
          <p:cNvGrpSpPr/>
          <p:nvPr/>
        </p:nvGrpSpPr>
        <p:grpSpPr>
          <a:xfrm>
            <a:off x="2711440" y="7440852"/>
            <a:ext cx="4900108" cy="4620716"/>
            <a:chOff x="2711440" y="5163449"/>
            <a:chExt cx="4900108" cy="4620716"/>
          </a:xfrm>
        </p:grpSpPr>
        <p:pic>
          <p:nvPicPr>
            <p:cNvPr id="998" name="Object 29">
              <a:extLst>
                <a:ext uri="{FF2B5EF4-FFF2-40B4-BE49-F238E27FC236}">
                  <a16:creationId xmlns:a16="http://schemas.microsoft.com/office/drawing/2014/main" id="{EF8DC3F4-E4A8-A3EB-2A52-D32A0740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  <p:pic>
        <p:nvPicPr>
          <p:cNvPr id="996" name="Object 26">
            <a:extLst>
              <a:ext uri="{FF2B5EF4-FFF2-40B4-BE49-F238E27FC236}">
                <a16:creationId xmlns:a16="http://schemas.microsoft.com/office/drawing/2014/main" id="{D4B02CD5-8E67-1FC8-DF7F-AB0FD5E5E24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13499" t="20870" r="43651" b="49170"/>
          <a:stretch/>
        </p:blipFill>
        <p:spPr>
          <a:xfrm>
            <a:off x="7940650" y="5676352"/>
            <a:ext cx="8887265" cy="54107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B9A869-3C20-6C46-00C1-EFC6951416B4}"/>
              </a:ext>
            </a:extLst>
          </p:cNvPr>
          <p:cNvSpPr/>
          <p:nvPr/>
        </p:nvSpPr>
        <p:spPr>
          <a:xfrm>
            <a:off x="-1281915" y="1333500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AB464FC-A34A-4717-2A27-FC285EC5D267}"/>
              </a:ext>
            </a:extLst>
          </p:cNvPr>
          <p:cNvSpPr/>
          <p:nvPr/>
        </p:nvSpPr>
        <p:spPr>
          <a:xfrm>
            <a:off x="1461285" y="2120715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957777-3BB6-EF6B-266D-C197802A7A58}"/>
              </a:ext>
            </a:extLst>
          </p:cNvPr>
          <p:cNvSpPr/>
          <p:nvPr/>
        </p:nvSpPr>
        <p:spPr>
          <a:xfrm>
            <a:off x="1689885" y="2958915"/>
            <a:ext cx="8686800" cy="9005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12B478-621D-DC62-53FD-68DF12882310}"/>
              </a:ext>
            </a:extLst>
          </p:cNvPr>
          <p:cNvSpPr/>
          <p:nvPr/>
        </p:nvSpPr>
        <p:spPr>
          <a:xfrm>
            <a:off x="7317272" y="1815915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1F6D26E-DB01-BE90-0723-AE9E072BA7D0}"/>
              </a:ext>
            </a:extLst>
          </p:cNvPr>
          <p:cNvSpPr/>
          <p:nvPr/>
        </p:nvSpPr>
        <p:spPr>
          <a:xfrm>
            <a:off x="10410261" y="2537091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EC4215-F884-7A50-F2A9-B664DEEC8ECD}"/>
              </a:ext>
            </a:extLst>
          </p:cNvPr>
          <p:cNvSpPr/>
          <p:nvPr/>
        </p:nvSpPr>
        <p:spPr>
          <a:xfrm>
            <a:off x="14021836" y="1582918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06DD08-9A0A-2584-AFAB-4044FD300A25}"/>
              </a:ext>
            </a:extLst>
          </p:cNvPr>
          <p:cNvSpPr/>
          <p:nvPr/>
        </p:nvSpPr>
        <p:spPr>
          <a:xfrm>
            <a:off x="-1586715" y="4634767"/>
            <a:ext cx="21183600" cy="86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42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9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B9A869-3C20-6C46-00C1-EFC6951416B4}"/>
              </a:ext>
            </a:extLst>
          </p:cNvPr>
          <p:cNvSpPr/>
          <p:nvPr/>
        </p:nvSpPr>
        <p:spPr>
          <a:xfrm>
            <a:off x="-1281915" y="1333500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AB464FC-A34A-4717-2A27-FC285EC5D267}"/>
              </a:ext>
            </a:extLst>
          </p:cNvPr>
          <p:cNvSpPr/>
          <p:nvPr/>
        </p:nvSpPr>
        <p:spPr>
          <a:xfrm>
            <a:off x="1461285" y="2120715"/>
            <a:ext cx="4191000" cy="42033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957777-3BB6-EF6B-266D-C197802A7A58}"/>
              </a:ext>
            </a:extLst>
          </p:cNvPr>
          <p:cNvSpPr/>
          <p:nvPr/>
        </p:nvSpPr>
        <p:spPr>
          <a:xfrm>
            <a:off x="1689885" y="2958915"/>
            <a:ext cx="8686800" cy="90056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C12B478-621D-DC62-53FD-68DF12882310}"/>
              </a:ext>
            </a:extLst>
          </p:cNvPr>
          <p:cNvSpPr/>
          <p:nvPr/>
        </p:nvSpPr>
        <p:spPr>
          <a:xfrm>
            <a:off x="7317272" y="1815915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1F6D26E-DB01-BE90-0723-AE9E072BA7D0}"/>
              </a:ext>
            </a:extLst>
          </p:cNvPr>
          <p:cNvSpPr/>
          <p:nvPr/>
        </p:nvSpPr>
        <p:spPr>
          <a:xfrm>
            <a:off x="10410261" y="2537091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BEC4215-F884-7A50-F2A9-B664DEEC8ECD}"/>
              </a:ext>
            </a:extLst>
          </p:cNvPr>
          <p:cNvSpPr/>
          <p:nvPr/>
        </p:nvSpPr>
        <p:spPr>
          <a:xfrm>
            <a:off x="14021836" y="1582918"/>
            <a:ext cx="6704564" cy="79078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06DD08-9A0A-2584-AFAB-4044FD300A25}"/>
              </a:ext>
            </a:extLst>
          </p:cNvPr>
          <p:cNvSpPr/>
          <p:nvPr/>
        </p:nvSpPr>
        <p:spPr>
          <a:xfrm>
            <a:off x="-1586715" y="4634767"/>
            <a:ext cx="21183600" cy="861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004">
            <a:extLst>
              <a:ext uri="{FF2B5EF4-FFF2-40B4-BE49-F238E27FC236}">
                <a16:creationId xmlns:a16="http://schemas.microsoft.com/office/drawing/2014/main" id="{2DF93F44-8BC2-BCF0-C357-98826DB2FBE8}"/>
              </a:ext>
            </a:extLst>
          </p:cNvPr>
          <p:cNvGrpSpPr/>
          <p:nvPr/>
        </p:nvGrpSpPr>
        <p:grpSpPr>
          <a:xfrm>
            <a:off x="599165" y="1305513"/>
            <a:ext cx="5121852" cy="7674689"/>
            <a:chOff x="599165" y="1305513"/>
            <a:chExt cx="5121852" cy="7674689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D1F6A7C0-566E-CFA9-9912-FCDA9B28D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3224" y="-2615085"/>
              <a:ext cx="10243704" cy="15349378"/>
            </a:xfrm>
            <a:prstGeom prst="rect">
              <a:avLst/>
            </a:prstGeom>
          </p:spPr>
        </p:pic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7DCC7AD0-2391-2CF1-5F92-9770B7A5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A468016E-EC48-5991-4B4B-05416A2A1B29}"/>
              </a:ext>
            </a:extLst>
          </p:cNvPr>
          <p:cNvGrpSpPr/>
          <p:nvPr/>
        </p:nvGrpSpPr>
        <p:grpSpPr>
          <a:xfrm>
            <a:off x="912231" y="7722885"/>
            <a:ext cx="3013927" cy="1726826"/>
            <a:chOff x="912231" y="7722885"/>
            <a:chExt cx="3013927" cy="1726826"/>
          </a:xfrm>
        </p:grpSpPr>
        <p:pic>
          <p:nvPicPr>
            <p:cNvPr id="992" name="Object 15">
              <a:extLst>
                <a:ext uri="{FF2B5EF4-FFF2-40B4-BE49-F238E27FC236}">
                  <a16:creationId xmlns:a16="http://schemas.microsoft.com/office/drawing/2014/main" id="{7ED89009-9B35-458B-A690-7C2A9F91C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82020" y="6972185"/>
              <a:ext cx="6027854" cy="3453652"/>
            </a:xfrm>
            <a:prstGeom prst="rect">
              <a:avLst/>
            </a:prstGeom>
          </p:spPr>
        </p:pic>
        <p:pic>
          <p:nvPicPr>
            <p:cNvPr id="993" name="Object 16">
              <a:extLst>
                <a:ext uri="{FF2B5EF4-FFF2-40B4-BE49-F238E27FC236}">
                  <a16:creationId xmlns:a16="http://schemas.microsoft.com/office/drawing/2014/main" id="{54680EB3-192F-CFC0-5335-49A0DCF3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231" y="7722885"/>
              <a:ext cx="3013927" cy="1726826"/>
            </a:xfrm>
            <a:prstGeom prst="rect">
              <a:avLst/>
            </a:prstGeom>
          </p:spPr>
        </p:pic>
      </p:grpSp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8FEE71A8-C0B8-D4FD-A65F-8B75FE19741E}"/>
              </a:ext>
            </a:extLst>
          </p:cNvPr>
          <p:cNvGrpSpPr/>
          <p:nvPr/>
        </p:nvGrpSpPr>
        <p:grpSpPr>
          <a:xfrm>
            <a:off x="-1419528" y="7722885"/>
            <a:ext cx="3560981" cy="2439019"/>
            <a:chOff x="-1419528" y="7722885"/>
            <a:chExt cx="3560981" cy="2439019"/>
          </a:xfrm>
        </p:grpSpPr>
        <p:pic>
          <p:nvPicPr>
            <p:cNvPr id="29" name="Object 19">
              <a:extLst>
                <a:ext uri="{FF2B5EF4-FFF2-40B4-BE49-F238E27FC236}">
                  <a16:creationId xmlns:a16="http://schemas.microsoft.com/office/drawing/2014/main" id="{7B9786AC-0C01-0EE0-6F96-A25F68AC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040821" y="6662574"/>
              <a:ext cx="7121963" cy="4878039"/>
            </a:xfrm>
            <a:prstGeom prst="rect">
              <a:avLst/>
            </a:prstGeom>
          </p:spPr>
        </p:pic>
        <p:pic>
          <p:nvPicPr>
            <p:cNvPr id="31" name="Object 20">
              <a:extLst>
                <a:ext uri="{FF2B5EF4-FFF2-40B4-BE49-F238E27FC236}">
                  <a16:creationId xmlns:a16="http://schemas.microsoft.com/office/drawing/2014/main" id="{6D113B8F-9108-26B0-9228-2DB79147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19528" y="7722885"/>
              <a:ext cx="3560981" cy="2439019"/>
            </a:xfrm>
            <a:prstGeom prst="rect">
              <a:avLst/>
            </a:prstGeom>
          </p:spPr>
        </p:pic>
      </p:grpSp>
      <p:grpSp>
        <p:nvGrpSpPr>
          <p:cNvPr id="994" name="그룹 1008">
            <a:extLst>
              <a:ext uri="{FF2B5EF4-FFF2-40B4-BE49-F238E27FC236}">
                <a16:creationId xmlns:a16="http://schemas.microsoft.com/office/drawing/2014/main" id="{86179E45-700F-543B-A473-A463DB8EF7DA}"/>
              </a:ext>
            </a:extLst>
          </p:cNvPr>
          <p:cNvGrpSpPr/>
          <p:nvPr/>
        </p:nvGrpSpPr>
        <p:grpSpPr>
          <a:xfrm>
            <a:off x="-154759" y="8743969"/>
            <a:ext cx="18663922" cy="1996451"/>
            <a:chOff x="-154759" y="8743969"/>
            <a:chExt cx="18663922" cy="1996451"/>
          </a:xfrm>
        </p:grpSpPr>
        <p:pic>
          <p:nvPicPr>
            <p:cNvPr id="995" name="Object 24">
              <a:extLst>
                <a:ext uri="{FF2B5EF4-FFF2-40B4-BE49-F238E27FC236}">
                  <a16:creationId xmlns:a16="http://schemas.microsoft.com/office/drawing/2014/main" id="{7D352920-76B6-6BE8-15C6-DC254460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4759" y="8743969"/>
              <a:ext cx="18663922" cy="1996451"/>
            </a:xfrm>
            <a:prstGeom prst="rect">
              <a:avLst/>
            </a:prstGeom>
          </p:spPr>
        </p:pic>
      </p:grpSp>
      <p:pic>
        <p:nvPicPr>
          <p:cNvPr id="996" name="Object 26">
            <a:extLst>
              <a:ext uri="{FF2B5EF4-FFF2-40B4-BE49-F238E27FC236}">
                <a16:creationId xmlns:a16="http://schemas.microsoft.com/office/drawing/2014/main" id="{D4B02CD5-8E67-1FC8-DF7F-AB0FD5E5E24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13499" t="20870" r="43651" b="49170"/>
          <a:stretch/>
        </p:blipFill>
        <p:spPr>
          <a:xfrm>
            <a:off x="8181535" y="3390900"/>
            <a:ext cx="8887265" cy="5410748"/>
          </a:xfrm>
          <a:prstGeom prst="rect">
            <a:avLst/>
          </a:prstGeom>
        </p:spPr>
      </p:pic>
      <p:grpSp>
        <p:nvGrpSpPr>
          <p:cNvPr id="997" name="그룹 1009">
            <a:extLst>
              <a:ext uri="{FF2B5EF4-FFF2-40B4-BE49-F238E27FC236}">
                <a16:creationId xmlns:a16="http://schemas.microsoft.com/office/drawing/2014/main" id="{B323DDAC-A10D-68FA-B187-CCC999B105D5}"/>
              </a:ext>
            </a:extLst>
          </p:cNvPr>
          <p:cNvGrpSpPr/>
          <p:nvPr/>
        </p:nvGrpSpPr>
        <p:grpSpPr>
          <a:xfrm>
            <a:off x="2711440" y="5163449"/>
            <a:ext cx="4900108" cy="4620716"/>
            <a:chOff x="2711440" y="5163449"/>
            <a:chExt cx="4900108" cy="4620716"/>
          </a:xfrm>
        </p:grpSpPr>
        <p:pic>
          <p:nvPicPr>
            <p:cNvPr id="998" name="Object 29">
              <a:extLst>
                <a:ext uri="{FF2B5EF4-FFF2-40B4-BE49-F238E27FC236}">
                  <a16:creationId xmlns:a16="http://schemas.microsoft.com/office/drawing/2014/main" id="{EF8DC3F4-E4A8-A3EB-2A52-D32A0740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6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977DBE-FAA9-1E2C-9E0F-3949AC29EA3D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3287AD-8BCF-166B-D4E7-514F86374C2A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D233B577-B15F-3DAE-2926-9350C5DCC002}"/>
              </a:ext>
            </a:extLst>
          </p:cNvPr>
          <p:cNvGrpSpPr/>
          <p:nvPr/>
        </p:nvGrpSpPr>
        <p:grpSpPr>
          <a:xfrm>
            <a:off x="20083340" y="-6936332"/>
            <a:ext cx="11777223" cy="4278813"/>
            <a:chOff x="13527335" y="533358"/>
            <a:chExt cx="6610512" cy="2401682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0FA04C80-AC39-6E21-AC37-1B75364C8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27335" y="533358"/>
              <a:ext cx="6610512" cy="2401682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C9C43B32-5BF2-BFF9-EA4A-499EDA99B13B}"/>
              </a:ext>
            </a:extLst>
          </p:cNvPr>
          <p:cNvGrpSpPr/>
          <p:nvPr/>
        </p:nvGrpSpPr>
        <p:grpSpPr>
          <a:xfrm>
            <a:off x="-14935200" y="-6388160"/>
            <a:ext cx="10187028" cy="3705532"/>
            <a:chOff x="-2144528" y="654210"/>
            <a:chExt cx="7107004" cy="2585173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D7FA4CEE-E154-1552-AE98-0C8EDBE8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44528" y="654210"/>
              <a:ext cx="7107004" cy="2585173"/>
            </a:xfrm>
            <a:prstGeom prst="rect">
              <a:avLst/>
            </a:prstGeom>
          </p:spPr>
        </p:pic>
      </p:grpSp>
      <p:grpSp>
        <p:nvGrpSpPr>
          <p:cNvPr id="16" name="그룹 1009">
            <a:extLst>
              <a:ext uri="{FF2B5EF4-FFF2-40B4-BE49-F238E27FC236}">
                <a16:creationId xmlns:a16="http://schemas.microsoft.com/office/drawing/2014/main" id="{3C19EFA0-FAAF-8439-E991-E42C7BD13042}"/>
              </a:ext>
            </a:extLst>
          </p:cNvPr>
          <p:cNvGrpSpPr/>
          <p:nvPr/>
        </p:nvGrpSpPr>
        <p:grpSpPr>
          <a:xfrm>
            <a:off x="21694849" y="2621456"/>
            <a:ext cx="5121852" cy="7674689"/>
            <a:chOff x="14773377" y="2141007"/>
            <a:chExt cx="5121852" cy="7674689"/>
          </a:xfrm>
        </p:grpSpPr>
        <p:pic>
          <p:nvPicPr>
            <p:cNvPr id="17" name="Object 24">
              <a:extLst>
                <a:ext uri="{FF2B5EF4-FFF2-40B4-BE49-F238E27FC236}">
                  <a16:creationId xmlns:a16="http://schemas.microsoft.com/office/drawing/2014/main" id="{7B8D3B1F-0660-BC4F-ADFD-E12FAAC57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3377" y="2141007"/>
              <a:ext cx="5121852" cy="7674689"/>
            </a:xfrm>
            <a:prstGeom prst="rect">
              <a:avLst/>
            </a:prstGeom>
          </p:spPr>
        </p:pic>
      </p:grpSp>
      <p:pic>
        <p:nvPicPr>
          <p:cNvPr id="19" name="Object 29">
            <a:extLst>
              <a:ext uri="{FF2B5EF4-FFF2-40B4-BE49-F238E27FC236}">
                <a16:creationId xmlns:a16="http://schemas.microsoft.com/office/drawing/2014/main" id="{07B239D8-70E3-9C5F-398B-71CECBB81A6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29248" t="20505" r="52624" b="60177"/>
          <a:stretch/>
        </p:blipFill>
        <p:spPr>
          <a:xfrm>
            <a:off x="7476292" y="-22233216"/>
            <a:ext cx="3774268" cy="24016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0A767C-4F38-BB63-85E4-CE11513C75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3"/>
          <a:stretch/>
        </p:blipFill>
        <p:spPr>
          <a:xfrm>
            <a:off x="5446975" y="-17951145"/>
            <a:ext cx="6309421" cy="7452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C5A7A4-8730-BB41-4422-3A021366EB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7" b="72736"/>
          <a:stretch/>
        </p:blipFill>
        <p:spPr>
          <a:xfrm>
            <a:off x="5446975" y="-15642914"/>
            <a:ext cx="6309421" cy="8314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25D17FF-FE4B-784C-A5B5-B9A38E7324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4" b="58408"/>
          <a:stretch/>
        </p:blipFill>
        <p:spPr>
          <a:xfrm>
            <a:off x="5446975" y="-13482062"/>
            <a:ext cx="6309421" cy="8285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5FC1FB-C139-1A80-A22E-1842EF20C28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92" b="43628"/>
          <a:stretch/>
        </p:blipFill>
        <p:spPr>
          <a:xfrm>
            <a:off x="5446975" y="-10936940"/>
            <a:ext cx="6309421" cy="8547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B7DA234-F6CD-AB57-9980-99214B0ADB7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2" b="29300"/>
          <a:stretch/>
        </p:blipFill>
        <p:spPr>
          <a:xfrm>
            <a:off x="5446449" y="-8365663"/>
            <a:ext cx="6309421" cy="8285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1A856A6-2286-8E4D-C7B4-9CF0E971FF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9" b="14923"/>
          <a:stretch/>
        </p:blipFill>
        <p:spPr>
          <a:xfrm>
            <a:off x="5445923" y="-6038520"/>
            <a:ext cx="6309421" cy="89396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93578CA-2FDC-94C9-85DE-651DC1032B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36"/>
          <a:stretch/>
        </p:blipFill>
        <p:spPr>
          <a:xfrm>
            <a:off x="5445922" y="-3516454"/>
            <a:ext cx="6309421" cy="830667"/>
          </a:xfrm>
          <a:prstGeom prst="rect">
            <a:avLst/>
          </a:prstGeom>
        </p:spPr>
      </p:pic>
      <p:grpSp>
        <p:nvGrpSpPr>
          <p:cNvPr id="992" name="그룹 1003">
            <a:extLst>
              <a:ext uri="{FF2B5EF4-FFF2-40B4-BE49-F238E27FC236}">
                <a16:creationId xmlns:a16="http://schemas.microsoft.com/office/drawing/2014/main" id="{8FDFC9B9-703A-6CD7-A659-99C5D31B2B42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993" name="그룹 1004">
              <a:extLst>
                <a:ext uri="{FF2B5EF4-FFF2-40B4-BE49-F238E27FC236}">
                  <a16:creationId xmlns:a16="http://schemas.microsoft.com/office/drawing/2014/main" id="{1FC32C0C-FE4A-833C-C802-43D7D71F53F9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996" name="Object 9">
                <a:extLst>
                  <a:ext uri="{FF2B5EF4-FFF2-40B4-BE49-F238E27FC236}">
                    <a16:creationId xmlns:a16="http://schemas.microsoft.com/office/drawing/2014/main" id="{FFC5AAD3-31CC-73A9-8E05-7443CAF11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4" name="그룹 1005">
              <a:extLst>
                <a:ext uri="{FF2B5EF4-FFF2-40B4-BE49-F238E27FC236}">
                  <a16:creationId xmlns:a16="http://schemas.microsoft.com/office/drawing/2014/main" id="{4053E480-E336-B44F-C01E-1F79DAA5A2DB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95" name="Object 12">
                <a:extLst>
                  <a:ext uri="{FF2B5EF4-FFF2-40B4-BE49-F238E27FC236}">
                    <a16:creationId xmlns:a16="http://schemas.microsoft.com/office/drawing/2014/main" id="{36B50C56-4485-5E8F-8863-505318835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997" name="그룹 1006">
            <a:extLst>
              <a:ext uri="{FF2B5EF4-FFF2-40B4-BE49-F238E27FC236}">
                <a16:creationId xmlns:a16="http://schemas.microsoft.com/office/drawing/2014/main" id="{7746706E-2FDF-75B9-D09B-CC442F590217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998" name="그룹 1007">
              <a:extLst>
                <a:ext uri="{FF2B5EF4-FFF2-40B4-BE49-F238E27FC236}">
                  <a16:creationId xmlns:a16="http://schemas.microsoft.com/office/drawing/2014/main" id="{E9CAA30C-3614-AAC4-2CF7-B2966D241FC3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09" name="Object 17">
                <a:extLst>
                  <a:ext uri="{FF2B5EF4-FFF2-40B4-BE49-F238E27FC236}">
                    <a16:creationId xmlns:a16="http://schemas.microsoft.com/office/drawing/2014/main" id="{CB18CBC9-1CC4-0F56-E4A1-E02186653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9" name="그룹 1008">
              <a:extLst>
                <a:ext uri="{FF2B5EF4-FFF2-40B4-BE49-F238E27FC236}">
                  <a16:creationId xmlns:a16="http://schemas.microsoft.com/office/drawing/2014/main" id="{2C1B830C-AAB1-11BE-24B4-44B23574C2F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00" name="Object 20">
                <a:extLst>
                  <a:ext uri="{FF2B5EF4-FFF2-40B4-BE49-F238E27FC236}">
                    <a16:creationId xmlns:a16="http://schemas.microsoft.com/office/drawing/2014/main" id="{6F5A398F-3CA6-ECFD-EAC8-2632783B7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10" name="그림 1009">
            <a:extLst>
              <a:ext uri="{FF2B5EF4-FFF2-40B4-BE49-F238E27FC236}">
                <a16:creationId xmlns:a16="http://schemas.microsoft.com/office/drawing/2014/main" id="{5361D20E-F533-686E-3C36-F826B9F82EC9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02" name="그룹 1001">
            <a:extLst>
              <a:ext uri="{FF2B5EF4-FFF2-40B4-BE49-F238E27FC236}">
                <a16:creationId xmlns:a16="http://schemas.microsoft.com/office/drawing/2014/main" id="{27CCFB51-84C0-09FD-977D-11950724B36C}"/>
              </a:ext>
            </a:extLst>
          </p:cNvPr>
          <p:cNvGrpSpPr/>
          <p:nvPr/>
        </p:nvGrpSpPr>
        <p:grpSpPr>
          <a:xfrm>
            <a:off x="2246720" y="2917351"/>
            <a:ext cx="13639800" cy="5426549"/>
            <a:chOff x="2246720" y="2917351"/>
            <a:chExt cx="13639800" cy="5426549"/>
          </a:xfrm>
        </p:grpSpPr>
        <p:pic>
          <p:nvPicPr>
            <p:cNvPr id="15" name="Object 25">
              <a:extLst>
                <a:ext uri="{FF2B5EF4-FFF2-40B4-BE49-F238E27FC236}">
                  <a16:creationId xmlns:a16="http://schemas.microsoft.com/office/drawing/2014/main" id="{48DF48D5-4B03-C87D-02BD-416E6E588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37938" t="26527" r="13976" b="18881"/>
            <a:stretch/>
          </p:blipFill>
          <p:spPr>
            <a:xfrm>
              <a:off x="8289481" y="3520989"/>
              <a:ext cx="6417119" cy="4358839"/>
            </a:xfrm>
            <a:prstGeom prst="rect">
              <a:avLst/>
            </a:prstGeom>
          </p:spPr>
        </p:pic>
        <p:pic>
          <p:nvPicPr>
            <p:cNvPr id="18" name="Object 25">
              <a:extLst>
                <a:ext uri="{FF2B5EF4-FFF2-40B4-BE49-F238E27FC236}">
                  <a16:creationId xmlns:a16="http://schemas.microsoft.com/office/drawing/2014/main" id="{B7442305-4914-61E0-5EBD-55159364A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2755" t="25208" r="61964" b="20200"/>
            <a:stretch/>
          </p:blipFill>
          <p:spPr>
            <a:xfrm>
              <a:off x="3611208" y="3520989"/>
              <a:ext cx="4621762" cy="427881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E216FFE-7592-C782-363D-AF38C7621011}"/>
                </a:ext>
              </a:extLst>
            </p:cNvPr>
            <p:cNvSpPr/>
            <p:nvPr/>
          </p:nvSpPr>
          <p:spPr>
            <a:xfrm>
              <a:off x="2246720" y="2917351"/>
              <a:ext cx="13639800" cy="5426549"/>
            </a:xfrm>
            <a:prstGeom prst="rect">
              <a:avLst/>
            </a:prstGeom>
            <a:solidFill>
              <a:srgbClr val="FAF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73D419-FFE7-83D2-2310-5ABD8BE2BDB9}"/>
              </a:ext>
            </a:extLst>
          </p:cNvPr>
          <p:cNvSpPr/>
          <p:nvPr/>
        </p:nvSpPr>
        <p:spPr>
          <a:xfrm>
            <a:off x="4599150" y="7128710"/>
            <a:ext cx="9421650" cy="2139700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1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317130" y="-1842173"/>
            <a:ext cx="19056168" cy="4927725"/>
            <a:chOff x="-317130" y="-1842173"/>
            <a:chExt cx="19056168" cy="49277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7130" y="-1842173"/>
              <a:ext cx="19056168" cy="492772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3" cstate="print"/>
          <a:srcRect b="50520"/>
          <a:stretch/>
        </p:blipFill>
        <p:spPr>
          <a:xfrm>
            <a:off x="-343449" y="621689"/>
            <a:ext cx="18883870" cy="111512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165" y="1305513"/>
            <a:ext cx="5121852" cy="7674689"/>
            <a:chOff x="599165" y="1305513"/>
            <a:chExt cx="5121852" cy="76746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83224" y="-2615085"/>
              <a:ext cx="10243704" cy="1534937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165" y="1305513"/>
              <a:ext cx="5121852" cy="76746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19528" y="7722885"/>
            <a:ext cx="5345687" cy="2439019"/>
            <a:chOff x="-1419528" y="7722885"/>
            <a:chExt cx="5345687" cy="243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2231" y="7722885"/>
              <a:ext cx="3013927" cy="1726826"/>
              <a:chOff x="912231" y="7722885"/>
              <a:chExt cx="3013927" cy="17268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482020" y="6972185"/>
                <a:ext cx="6027854" cy="3453652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2231" y="7722885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1419528" y="7722885"/>
              <a:ext cx="3560981" cy="2439019"/>
              <a:chOff x="-1419528" y="7722885"/>
              <a:chExt cx="3560981" cy="24390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3040821" y="6662574"/>
                <a:ext cx="7121963" cy="487803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419528" y="7722885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54759" y="8743969"/>
            <a:ext cx="18663922" cy="1996451"/>
            <a:chOff x="-154759" y="8743969"/>
            <a:chExt cx="18663922" cy="19964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4759" y="8743969"/>
              <a:ext cx="18663922" cy="19964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1" cstate="print"/>
          <a:srcRect l="13499" t="20870" r="43651" b="49170"/>
          <a:stretch/>
        </p:blipFill>
        <p:spPr>
          <a:xfrm>
            <a:off x="8181535" y="3390900"/>
            <a:ext cx="8887265" cy="54107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2" cstate="print"/>
          <a:srcRect l="48929"/>
          <a:stretch/>
        </p:blipFill>
        <p:spPr>
          <a:xfrm>
            <a:off x="13563600" y="9495811"/>
            <a:ext cx="4394702" cy="4761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11440" y="5163449"/>
            <a:ext cx="4900108" cy="4620716"/>
            <a:chOff x="2711440" y="5163449"/>
            <a:chExt cx="4900108" cy="46207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11440" y="5163449"/>
              <a:ext cx="4900108" cy="462071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49060F-2688-92D5-5636-D086DFB0B2F7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3F16B7-4215-8463-205C-4C5B699C468E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58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8977DBE-FAA9-1E2C-9E0F-3949AC29EA3D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3287AD-8BCF-166B-D4E7-514F86374C2A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2" name="그룹 1003">
            <a:extLst>
              <a:ext uri="{FF2B5EF4-FFF2-40B4-BE49-F238E27FC236}">
                <a16:creationId xmlns:a16="http://schemas.microsoft.com/office/drawing/2014/main" id="{8FDFC9B9-703A-6CD7-A659-99C5D31B2B42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993" name="그룹 1004">
              <a:extLst>
                <a:ext uri="{FF2B5EF4-FFF2-40B4-BE49-F238E27FC236}">
                  <a16:creationId xmlns:a16="http://schemas.microsoft.com/office/drawing/2014/main" id="{1FC32C0C-FE4A-833C-C802-43D7D71F53F9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996" name="Object 9">
                <a:extLst>
                  <a:ext uri="{FF2B5EF4-FFF2-40B4-BE49-F238E27FC236}">
                    <a16:creationId xmlns:a16="http://schemas.microsoft.com/office/drawing/2014/main" id="{FFC5AAD3-31CC-73A9-8E05-7443CAF11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4" name="그룹 1005">
              <a:extLst>
                <a:ext uri="{FF2B5EF4-FFF2-40B4-BE49-F238E27FC236}">
                  <a16:creationId xmlns:a16="http://schemas.microsoft.com/office/drawing/2014/main" id="{4053E480-E336-B44F-C01E-1F79DAA5A2DB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95" name="Object 12">
                <a:extLst>
                  <a:ext uri="{FF2B5EF4-FFF2-40B4-BE49-F238E27FC236}">
                    <a16:creationId xmlns:a16="http://schemas.microsoft.com/office/drawing/2014/main" id="{36B50C56-4485-5E8F-8863-505318835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997" name="그룹 1006">
            <a:extLst>
              <a:ext uri="{FF2B5EF4-FFF2-40B4-BE49-F238E27FC236}">
                <a16:creationId xmlns:a16="http://schemas.microsoft.com/office/drawing/2014/main" id="{7746706E-2FDF-75B9-D09B-CC442F590217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998" name="그룹 1007">
              <a:extLst>
                <a:ext uri="{FF2B5EF4-FFF2-40B4-BE49-F238E27FC236}">
                  <a16:creationId xmlns:a16="http://schemas.microsoft.com/office/drawing/2014/main" id="{E9CAA30C-3614-AAC4-2CF7-B2966D241FC3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09" name="Object 17">
                <a:extLst>
                  <a:ext uri="{FF2B5EF4-FFF2-40B4-BE49-F238E27FC236}">
                    <a16:creationId xmlns:a16="http://schemas.microsoft.com/office/drawing/2014/main" id="{CB18CBC9-1CC4-0F56-E4A1-E02186653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9" name="그룹 1008">
              <a:extLst>
                <a:ext uri="{FF2B5EF4-FFF2-40B4-BE49-F238E27FC236}">
                  <a16:creationId xmlns:a16="http://schemas.microsoft.com/office/drawing/2014/main" id="{2C1B830C-AAB1-11BE-24B4-44B23574C2F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00" name="Object 20">
                <a:extLst>
                  <a:ext uri="{FF2B5EF4-FFF2-40B4-BE49-F238E27FC236}">
                    <a16:creationId xmlns:a16="http://schemas.microsoft.com/office/drawing/2014/main" id="{6F5A398F-3CA6-ECFD-EAC8-2632783B7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10" name="그림 1009">
            <a:extLst>
              <a:ext uri="{FF2B5EF4-FFF2-40B4-BE49-F238E27FC236}">
                <a16:creationId xmlns:a16="http://schemas.microsoft.com/office/drawing/2014/main" id="{5361D20E-F533-686E-3C36-F826B9F82EC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pic>
        <p:nvPicPr>
          <p:cNvPr id="1013" name="Object 25">
            <a:extLst>
              <a:ext uri="{FF2B5EF4-FFF2-40B4-BE49-F238E27FC236}">
                <a16:creationId xmlns:a16="http://schemas.microsoft.com/office/drawing/2014/main" id="{355D02A4-BCDD-07E0-7039-A84CC3A6AE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37938" t="26527" r="13976" b="18881"/>
          <a:stretch/>
        </p:blipFill>
        <p:spPr>
          <a:xfrm>
            <a:off x="8030426" y="2222203"/>
            <a:ext cx="6417119" cy="4358839"/>
          </a:xfrm>
          <a:prstGeom prst="rect">
            <a:avLst/>
          </a:prstGeom>
        </p:spPr>
      </p:pic>
      <p:pic>
        <p:nvPicPr>
          <p:cNvPr id="1014" name="Object 25">
            <a:extLst>
              <a:ext uri="{FF2B5EF4-FFF2-40B4-BE49-F238E27FC236}">
                <a16:creationId xmlns:a16="http://schemas.microsoft.com/office/drawing/2014/main" id="{352A9478-4F22-9D2E-0113-951F6826AFE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2755" t="25208" r="61964" b="20200"/>
          <a:stretch/>
        </p:blipFill>
        <p:spPr>
          <a:xfrm>
            <a:off x="3352153" y="2222203"/>
            <a:ext cx="4621762" cy="4278813"/>
          </a:xfrm>
          <a:prstGeom prst="rect">
            <a:avLst/>
          </a:prstGeom>
        </p:spPr>
      </p:pic>
      <p:pic>
        <p:nvPicPr>
          <p:cNvPr id="1015" name="Object 25">
            <a:extLst>
              <a:ext uri="{FF2B5EF4-FFF2-40B4-BE49-F238E27FC236}">
                <a16:creationId xmlns:a16="http://schemas.microsoft.com/office/drawing/2014/main" id="{5442ECEF-CC29-3EF2-268B-B7E8A0F2E9B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t="29494" r="76110" b="25934"/>
          <a:stretch/>
        </p:blipFill>
        <p:spPr>
          <a:xfrm>
            <a:off x="4686987" y="6585273"/>
            <a:ext cx="2475813" cy="1726827"/>
          </a:xfrm>
          <a:prstGeom prst="rect">
            <a:avLst/>
          </a:prstGeom>
        </p:spPr>
      </p:pic>
      <p:pic>
        <p:nvPicPr>
          <p:cNvPr id="1016" name="Object 25">
            <a:extLst>
              <a:ext uri="{FF2B5EF4-FFF2-40B4-BE49-F238E27FC236}">
                <a16:creationId xmlns:a16="http://schemas.microsoft.com/office/drawing/2014/main" id="{B98B1CA2-398C-257F-1A68-D4DF7272444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23723" t="27083" r="8947" b="21552"/>
          <a:stretch/>
        </p:blipFill>
        <p:spPr>
          <a:xfrm>
            <a:off x="7119409" y="6585273"/>
            <a:ext cx="6977592" cy="1989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3427" y="8143507"/>
            <a:ext cx="5250448" cy="2534257"/>
            <a:chOff x="14203427" y="8143507"/>
            <a:chExt cx="5250448" cy="25342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439948" y="8143507"/>
              <a:ext cx="3013927" cy="1726826"/>
              <a:chOff x="16439948" y="8143507"/>
              <a:chExt cx="3013927" cy="17268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439948" y="8143507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203427" y="8238745"/>
              <a:ext cx="3560981" cy="2439019"/>
              <a:chOff x="14203427" y="8238745"/>
              <a:chExt cx="3560981" cy="243901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203427" y="8238745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602809" y="8457428"/>
            <a:ext cx="5345687" cy="2439019"/>
            <a:chOff x="-602809" y="8457428"/>
            <a:chExt cx="5345687" cy="243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28950" y="8457428"/>
              <a:ext cx="3013927" cy="1726826"/>
              <a:chOff x="1728950" y="8457428"/>
              <a:chExt cx="3013927" cy="17268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8950" y="8457428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602809" y="8457428"/>
              <a:ext cx="3560981" cy="2439019"/>
              <a:chOff x="-602809" y="8457428"/>
              <a:chExt cx="3560981" cy="24390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02809" y="8457428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54759" y="9410636"/>
            <a:ext cx="18663922" cy="1996451"/>
            <a:chOff x="-154759" y="9410636"/>
            <a:chExt cx="18663922" cy="19964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4759" y="9410636"/>
              <a:ext cx="18663922" cy="19964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0" cstate="print"/>
          <a:srcRect l="5344" t="29020" r="19944" b="19576"/>
          <a:stretch/>
        </p:blipFill>
        <p:spPr>
          <a:xfrm>
            <a:off x="-6019800" y="-10217017"/>
            <a:ext cx="4043151" cy="281940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1" cstate="print"/>
          <a:srcRect l="2755" t="25208" r="13477" b="20200"/>
          <a:stretch/>
        </p:blipFill>
        <p:spPr>
          <a:xfrm>
            <a:off x="228600" y="-11676429"/>
            <a:ext cx="10973604" cy="42788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2" cstate="print"/>
          <a:srcRect l="3135" t="24569" r="10251" b="19441"/>
          <a:stretch/>
        </p:blipFill>
        <p:spPr>
          <a:xfrm>
            <a:off x="10316643" y="-8881474"/>
            <a:ext cx="11334548" cy="3429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8977DBE-FAA9-1E2C-9E0F-3949AC29EA3D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3287AD-8BCF-166B-D4E7-514F86374C2A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Object 24">
            <a:extLst>
              <a:ext uri="{FF2B5EF4-FFF2-40B4-BE49-F238E27FC236}">
                <a16:creationId xmlns:a16="http://schemas.microsoft.com/office/drawing/2014/main" id="{8C12AE26-0EB4-9244-167F-78D8B3D801A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5344" t="29020" r="19944" b="19576"/>
          <a:stretch/>
        </p:blipFill>
        <p:spPr>
          <a:xfrm>
            <a:off x="3458759" y="2085019"/>
            <a:ext cx="5161798" cy="3599465"/>
          </a:xfrm>
          <a:prstGeom prst="rect">
            <a:avLst/>
          </a:prstGeom>
        </p:spPr>
      </p:pic>
      <p:pic>
        <p:nvPicPr>
          <p:cNvPr id="6" name="Object 26">
            <a:extLst>
              <a:ext uri="{FF2B5EF4-FFF2-40B4-BE49-F238E27FC236}">
                <a16:creationId xmlns:a16="http://schemas.microsoft.com/office/drawing/2014/main" id="{21FE2094-490F-2967-A90A-CD9C90F5452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14781" t="24569" r="47953" b="19441"/>
          <a:stretch/>
        </p:blipFill>
        <p:spPr>
          <a:xfrm>
            <a:off x="10439400" y="3235107"/>
            <a:ext cx="6375504" cy="4482777"/>
          </a:xfrm>
          <a:prstGeom prst="rect">
            <a:avLst/>
          </a:prstGeom>
        </p:spPr>
      </p:pic>
      <p:pic>
        <p:nvPicPr>
          <p:cNvPr id="8" name="Object 25">
            <a:extLst>
              <a:ext uri="{FF2B5EF4-FFF2-40B4-BE49-F238E27FC236}">
                <a16:creationId xmlns:a16="http://schemas.microsoft.com/office/drawing/2014/main" id="{A8828595-35A8-63A3-4FC7-D465BA15FA6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37938" t="26527" r="13976" b="18881"/>
          <a:stretch/>
        </p:blipFill>
        <p:spPr>
          <a:xfrm>
            <a:off x="10230601" y="-531240"/>
            <a:ext cx="6417119" cy="4358839"/>
          </a:xfrm>
          <a:prstGeom prst="rect">
            <a:avLst/>
          </a:prstGeom>
        </p:spPr>
      </p:pic>
      <p:pic>
        <p:nvPicPr>
          <p:cNvPr id="9" name="Object 25">
            <a:extLst>
              <a:ext uri="{FF2B5EF4-FFF2-40B4-BE49-F238E27FC236}">
                <a16:creationId xmlns:a16="http://schemas.microsoft.com/office/drawing/2014/main" id="{831D8A24-C64D-142C-E1D4-677958E6503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2755" t="25208" r="61964" b="20200"/>
          <a:stretch/>
        </p:blipFill>
        <p:spPr>
          <a:xfrm>
            <a:off x="4821780" y="-2751888"/>
            <a:ext cx="4621762" cy="4278813"/>
          </a:xfrm>
          <a:prstGeom prst="rect">
            <a:avLst/>
          </a:prstGeom>
        </p:spPr>
      </p:pic>
      <p:pic>
        <p:nvPicPr>
          <p:cNvPr id="11" name="Object 24">
            <a:extLst>
              <a:ext uri="{FF2B5EF4-FFF2-40B4-BE49-F238E27FC236}">
                <a16:creationId xmlns:a16="http://schemas.microsoft.com/office/drawing/2014/main" id="{ABEEE1C5-EDDC-34F6-5945-D8C6F7C9688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5344" t="29020" r="19944" b="19576"/>
          <a:stretch/>
        </p:blipFill>
        <p:spPr>
          <a:xfrm>
            <a:off x="1976672" y="12591492"/>
            <a:ext cx="4043151" cy="2819401"/>
          </a:xfrm>
          <a:prstGeom prst="rect">
            <a:avLst/>
          </a:prstGeom>
        </p:spPr>
      </p:pic>
      <p:pic>
        <p:nvPicPr>
          <p:cNvPr id="12" name="Object 26">
            <a:extLst>
              <a:ext uri="{FF2B5EF4-FFF2-40B4-BE49-F238E27FC236}">
                <a16:creationId xmlns:a16="http://schemas.microsoft.com/office/drawing/2014/main" id="{AE31D3C7-4934-CD27-B69A-DE6B8EE109A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3135" t="24569" r="10251" b="19441"/>
          <a:stretch/>
        </p:blipFill>
        <p:spPr>
          <a:xfrm>
            <a:off x="5445922" y="12702075"/>
            <a:ext cx="11334548" cy="3429000"/>
          </a:xfrm>
          <a:prstGeom prst="rect">
            <a:avLst/>
          </a:prstGeom>
        </p:spPr>
      </p:pic>
      <p:pic>
        <p:nvPicPr>
          <p:cNvPr id="13" name="Object 25">
            <a:extLst>
              <a:ext uri="{FF2B5EF4-FFF2-40B4-BE49-F238E27FC236}">
                <a16:creationId xmlns:a16="http://schemas.microsoft.com/office/drawing/2014/main" id="{DC977AAE-08D9-2C71-35BC-212F15DE908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t="29494" r="76110" b="25934"/>
          <a:stretch/>
        </p:blipFill>
        <p:spPr>
          <a:xfrm>
            <a:off x="4686987" y="11541204"/>
            <a:ext cx="2475813" cy="1726827"/>
          </a:xfrm>
          <a:prstGeom prst="rect">
            <a:avLst/>
          </a:prstGeom>
        </p:spPr>
      </p:pic>
      <p:pic>
        <p:nvPicPr>
          <p:cNvPr id="14" name="Object 25">
            <a:extLst>
              <a:ext uri="{FF2B5EF4-FFF2-40B4-BE49-F238E27FC236}">
                <a16:creationId xmlns:a16="http://schemas.microsoft.com/office/drawing/2014/main" id="{A8C4593E-5A28-FDA9-4412-5E3004134CE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l="23724" t="27083" b="21552"/>
          <a:stretch/>
        </p:blipFill>
        <p:spPr>
          <a:xfrm>
            <a:off x="7119408" y="11541204"/>
            <a:ext cx="7904769" cy="19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8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6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52803" y="6047818"/>
            <a:ext cx="206015" cy="160230"/>
            <a:chOff x="6652803" y="6047818"/>
            <a:chExt cx="206015" cy="1602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820000">
              <a:off x="6652803" y="6047818"/>
              <a:ext cx="206015" cy="1602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76149" y="5858133"/>
            <a:ext cx="480974" cy="480974"/>
            <a:chOff x="8976149" y="5858133"/>
            <a:chExt cx="480974" cy="4809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">
              <a:off x="8976149" y="5858133"/>
              <a:ext cx="480974" cy="48097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9" cstate="print"/>
          <a:srcRect l="11779" t="30268" r="49278" b="35544"/>
          <a:stretch/>
        </p:blipFill>
        <p:spPr>
          <a:xfrm rot="1500000">
            <a:off x="5939064" y="6476776"/>
            <a:ext cx="1666163" cy="175853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0" cstate="print"/>
          <a:srcRect l="17459" t="24891" r="52632" b="39581"/>
          <a:stretch/>
        </p:blipFill>
        <p:spPr>
          <a:xfrm rot="-1620000">
            <a:off x="7342381" y="5073148"/>
            <a:ext cx="1224409" cy="18443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1" cstate="print"/>
          <a:srcRect l="17289" t="29004" r="48024" b="38203"/>
          <a:stretch/>
        </p:blipFill>
        <p:spPr>
          <a:xfrm rot="1080000">
            <a:off x="10639871" y="6485625"/>
            <a:ext cx="1497147" cy="168675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 rotWithShape="1">
          <a:blip r:embed="rId12" cstate="print"/>
          <a:srcRect l="19659" t="24052" r="51914" b="40867"/>
          <a:stretch/>
        </p:blipFill>
        <p:spPr>
          <a:xfrm rot="1260000">
            <a:off x="9689550" y="4764343"/>
            <a:ext cx="1187298" cy="181113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3" cstate="print"/>
          <a:srcRect l="27042" t="30256" r="47498" b="39480"/>
          <a:stretch/>
        </p:blipFill>
        <p:spPr>
          <a:xfrm rot="-1200000">
            <a:off x="8675408" y="6625030"/>
            <a:ext cx="1217797" cy="156247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77188" y="5627181"/>
            <a:ext cx="371004" cy="431404"/>
            <a:chOff x="11277188" y="5627181"/>
            <a:chExt cx="371004" cy="4314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380000">
              <a:off x="11277188" y="5627181"/>
              <a:ext cx="371004" cy="43140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BAEF4-BCC2-1064-19E3-7C810B48903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A66C07-F4F7-DA83-1011-D95B30840A0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A57027-005B-4AD6-BF35-79EFBB7066AF}"/>
              </a:ext>
            </a:extLst>
          </p:cNvPr>
          <p:cNvGrpSpPr/>
          <p:nvPr/>
        </p:nvGrpSpPr>
        <p:grpSpPr>
          <a:xfrm>
            <a:off x="6629400" y="3176565"/>
            <a:ext cx="5218480" cy="2195535"/>
            <a:chOff x="6629400" y="4014765"/>
            <a:chExt cx="5218480" cy="2195535"/>
          </a:xfrm>
        </p:grpSpPr>
        <p:pic>
          <p:nvPicPr>
            <p:cNvPr id="10" name="Object 34">
              <a:extLst>
                <a:ext uri="{FF2B5EF4-FFF2-40B4-BE49-F238E27FC236}">
                  <a16:creationId xmlns:a16="http://schemas.microsoft.com/office/drawing/2014/main" id="{99790E3D-212A-BF9A-1951-BC5DD86AF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/>
            <a:srcRect l="12316" t="22150" r="10853" b="17723"/>
            <a:stretch/>
          </p:blipFill>
          <p:spPr>
            <a:xfrm rot="-240000">
              <a:off x="7231950" y="4215047"/>
              <a:ext cx="3968696" cy="162189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F88134-4F93-0317-1B91-41C6E9FE97F8}"/>
                </a:ext>
              </a:extLst>
            </p:cNvPr>
            <p:cNvSpPr/>
            <p:nvPr/>
          </p:nvSpPr>
          <p:spPr>
            <a:xfrm>
              <a:off x="6629400" y="4014765"/>
              <a:ext cx="5218480" cy="2195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2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6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52803" y="6047818"/>
            <a:ext cx="206015" cy="160230"/>
            <a:chOff x="6652803" y="6047818"/>
            <a:chExt cx="206015" cy="1602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820000">
              <a:off x="6652803" y="6047818"/>
              <a:ext cx="206015" cy="1602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76149" y="5858133"/>
            <a:ext cx="480974" cy="480974"/>
            <a:chOff x="8976149" y="5858133"/>
            <a:chExt cx="480974" cy="4809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">
              <a:off x="8976149" y="5858133"/>
              <a:ext cx="480974" cy="48097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240000">
            <a:off x="6591695" y="3034380"/>
            <a:ext cx="5165510" cy="26973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500000">
            <a:off x="5302560" y="5246222"/>
            <a:ext cx="4278539" cy="51436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620000">
            <a:off x="6722268" y="3412558"/>
            <a:ext cx="4093805" cy="51913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080000">
            <a:off x="9788073" y="5187116"/>
            <a:ext cx="4316158" cy="514369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260000">
            <a:off x="8668130" y="3735162"/>
            <a:ext cx="4176748" cy="51627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1200000">
            <a:off x="7433822" y="4881319"/>
            <a:ext cx="4783272" cy="51627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77188" y="5627181"/>
            <a:ext cx="371004" cy="431404"/>
            <a:chOff x="11277188" y="5627181"/>
            <a:chExt cx="371004" cy="4314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0000">
              <a:off x="11277188" y="5627181"/>
              <a:ext cx="371004" cy="43140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24" name="그룹 1013">
            <a:extLst>
              <a:ext uri="{FF2B5EF4-FFF2-40B4-BE49-F238E27FC236}">
                <a16:creationId xmlns:a16="http://schemas.microsoft.com/office/drawing/2014/main" id="{910E9DBD-8EB9-D1F8-06A5-7A12BB92F69B}"/>
              </a:ext>
            </a:extLst>
          </p:cNvPr>
          <p:cNvGrpSpPr/>
          <p:nvPr/>
        </p:nvGrpSpPr>
        <p:grpSpPr>
          <a:xfrm>
            <a:off x="15428432" y="3606200"/>
            <a:ext cx="4204325" cy="6299848"/>
            <a:chOff x="15428432" y="3377090"/>
            <a:chExt cx="4204325" cy="6299848"/>
          </a:xfrm>
        </p:grpSpPr>
        <p:pic>
          <p:nvPicPr>
            <p:cNvPr id="25" name="Object 44">
              <a:extLst>
                <a:ext uri="{FF2B5EF4-FFF2-40B4-BE49-F238E27FC236}">
                  <a16:creationId xmlns:a16="http://schemas.microsoft.com/office/drawing/2014/main" id="{F5E7C979-D4B7-1F24-6DEB-DE85FA9FB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446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7829" y="1202020"/>
            <a:ext cx="10443054" cy="16675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7813" y="2577890"/>
            <a:ext cx="6078727" cy="7111817"/>
            <a:chOff x="1767813" y="2577890"/>
            <a:chExt cx="6078727" cy="71118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7813" y="2577890"/>
              <a:ext cx="6078727" cy="71118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12625" y="4086373"/>
            <a:ext cx="6078727" cy="7537794"/>
            <a:chOff x="10212625" y="4086373"/>
            <a:chExt cx="6078727" cy="75377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2625" y="4086373"/>
              <a:ext cx="6078727" cy="75377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14596" y="6675774"/>
            <a:ext cx="6005364" cy="13714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3029" y="5004170"/>
            <a:ext cx="4831583" cy="13372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38418" y="1095348"/>
            <a:ext cx="6078727" cy="7484681"/>
            <a:chOff x="9338418" y="1095348"/>
            <a:chExt cx="6078727" cy="74846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8418" y="1095348"/>
              <a:ext cx="6078727" cy="74846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69848" y="3626546"/>
            <a:ext cx="5910517" cy="129144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10276" y="2480001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736957" y="1522984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>
            <a:off x="15888506" y="7905254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>
            <a:off x="16901245" y="7367932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14" name="그룹 1014"/>
          <p:cNvGrpSpPr/>
          <p:nvPr/>
        </p:nvGrpSpPr>
        <p:grpSpPr>
          <a:xfrm>
            <a:off x="5620580" y="3244686"/>
            <a:ext cx="6760695" cy="9528482"/>
            <a:chOff x="5620580" y="3244686"/>
            <a:chExt cx="6760695" cy="952848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179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03427" y="8143507"/>
            <a:ext cx="5250448" cy="2534257"/>
            <a:chOff x="14203427" y="8143507"/>
            <a:chExt cx="5250448" cy="25342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439948" y="8143507"/>
              <a:ext cx="3013927" cy="1726826"/>
              <a:chOff x="16439948" y="8143507"/>
              <a:chExt cx="3013927" cy="17268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39948" y="8143507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203427" y="8238745"/>
              <a:ext cx="3560981" cy="2439019"/>
              <a:chOff x="14203427" y="8238745"/>
              <a:chExt cx="3560981" cy="243901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03427" y="8238745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602809" y="8457428"/>
            <a:ext cx="5345687" cy="2439019"/>
            <a:chOff x="-602809" y="8457428"/>
            <a:chExt cx="5345687" cy="243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28950" y="8457428"/>
              <a:ext cx="3013927" cy="1726826"/>
              <a:chOff x="1728950" y="8457428"/>
              <a:chExt cx="3013927" cy="17268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28950" y="8457428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602809" y="8457428"/>
              <a:ext cx="3560981" cy="2439019"/>
              <a:chOff x="-602809" y="8457428"/>
              <a:chExt cx="3560981" cy="243901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602809" y="8457428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54759" y="9410636"/>
            <a:ext cx="18663922" cy="1996451"/>
            <a:chOff x="-154759" y="9410636"/>
            <a:chExt cx="18663922" cy="19964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54759" y="9410636"/>
              <a:ext cx="18663922" cy="19964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7828" y="1202019"/>
            <a:ext cx="9508254" cy="16770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652803" y="6047818"/>
            <a:ext cx="206015" cy="160230"/>
            <a:chOff x="6652803" y="6047818"/>
            <a:chExt cx="206015" cy="1602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820000">
              <a:off x="6652803" y="6047818"/>
              <a:ext cx="206015" cy="1602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76149" y="5858133"/>
            <a:ext cx="480974" cy="480974"/>
            <a:chOff x="8976149" y="5858133"/>
            <a:chExt cx="480974" cy="4809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60000">
              <a:off x="8976149" y="5858133"/>
              <a:ext cx="480974" cy="48097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240000">
            <a:off x="6591695" y="3034380"/>
            <a:ext cx="5165510" cy="26973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1500000">
            <a:off x="5302560" y="5246222"/>
            <a:ext cx="4278539" cy="514369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1620000">
            <a:off x="6722268" y="3412558"/>
            <a:ext cx="4093805" cy="51913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1080000">
            <a:off x="9788073" y="5187116"/>
            <a:ext cx="4316158" cy="514369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1260000">
            <a:off x="8668130" y="3735162"/>
            <a:ext cx="4176748" cy="51627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1200000">
            <a:off x="7433822" y="4881319"/>
            <a:ext cx="4783272" cy="51627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77188" y="5627181"/>
            <a:ext cx="371004" cy="431404"/>
            <a:chOff x="11277188" y="5627181"/>
            <a:chExt cx="371004" cy="43140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380000">
              <a:off x="11277188" y="5627181"/>
              <a:ext cx="371004" cy="43140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428432" y="3377090"/>
            <a:ext cx="4204325" cy="6299848"/>
            <a:chOff x="15428432" y="3377090"/>
            <a:chExt cx="4204325" cy="629984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428432" y="3377090"/>
              <a:ext cx="4204325" cy="629984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AD6B14-831C-A752-3A83-FBA02B369F38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8A708F-944E-6525-CA59-1FF1C57F9AD3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45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24496" y="5367282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 cstate="print"/>
          <a:srcRect l="66484"/>
          <a:stretch/>
        </p:blipFill>
        <p:spPr>
          <a:xfrm>
            <a:off x="7671091" y="4152387"/>
            <a:ext cx="2993421" cy="12215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C0AB3D-6DBF-1950-D762-07424C3AD41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20C9EF-3876-749A-D4A5-5C92EFAF8A9B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14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 cstate="print"/>
          <a:srcRect l="41791"/>
          <a:stretch/>
        </p:blipFill>
        <p:spPr>
          <a:xfrm>
            <a:off x="5932155" y="1202020"/>
            <a:ext cx="6078728" cy="166753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24F8CA0-85CB-05A8-DEFF-8D574C9E216D}"/>
              </a:ext>
            </a:extLst>
          </p:cNvPr>
          <p:cNvGrpSpPr/>
          <p:nvPr/>
        </p:nvGrpSpPr>
        <p:grpSpPr>
          <a:xfrm>
            <a:off x="9914596" y="5899431"/>
            <a:ext cx="6376756" cy="2836497"/>
            <a:chOff x="9914596" y="5899431"/>
            <a:chExt cx="6376756" cy="28364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 cstate="print"/>
            <a:srcRect t="24053" b="38317"/>
            <a:stretch/>
          </p:blipFill>
          <p:spPr>
            <a:xfrm>
              <a:off x="10212625" y="5899431"/>
              <a:ext cx="6078727" cy="28364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4596" y="6675774"/>
              <a:ext cx="6005364" cy="1371459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C1FE10F-6417-801A-4C77-CA55575D2341}"/>
              </a:ext>
            </a:extLst>
          </p:cNvPr>
          <p:cNvGrpSpPr/>
          <p:nvPr/>
        </p:nvGrpSpPr>
        <p:grpSpPr>
          <a:xfrm>
            <a:off x="1767813" y="4392731"/>
            <a:ext cx="6078727" cy="2493591"/>
            <a:chOff x="1767813" y="4392731"/>
            <a:chExt cx="6078727" cy="24935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9" cstate="print"/>
            <a:srcRect t="25519" b="39419"/>
            <a:stretch/>
          </p:blipFill>
          <p:spPr>
            <a:xfrm>
              <a:off x="1767813" y="4392731"/>
              <a:ext cx="6078727" cy="249359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3029" y="5004170"/>
              <a:ext cx="4831583" cy="1337231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81DCE2-92DD-E9D0-6414-71DE1D13BC45}"/>
              </a:ext>
            </a:extLst>
          </p:cNvPr>
          <p:cNvGrpSpPr/>
          <p:nvPr/>
        </p:nvGrpSpPr>
        <p:grpSpPr>
          <a:xfrm>
            <a:off x="9748763" y="2897173"/>
            <a:ext cx="6147297" cy="2770806"/>
            <a:chOff x="9269848" y="2897173"/>
            <a:chExt cx="6147297" cy="27708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1" cstate="print"/>
            <a:srcRect t="24073" b="38907"/>
            <a:stretch/>
          </p:blipFill>
          <p:spPr>
            <a:xfrm>
              <a:off x="9338418" y="2897173"/>
              <a:ext cx="6078727" cy="277080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9848" y="3626546"/>
              <a:ext cx="5910517" cy="12914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3263" y="1983586"/>
            <a:ext cx="2257303" cy="1809910"/>
            <a:chOff x="1110276" y="2480001"/>
            <a:chExt cx="2257303" cy="180991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2376521" y="2527429"/>
              <a:ext cx="656900" cy="642119"/>
              <a:chOff x="2376521" y="2527429"/>
              <a:chExt cx="656900" cy="642119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">
                <a:off x="2376521" y="2527429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00982" y="3729496"/>
              <a:ext cx="466375" cy="455882"/>
              <a:chOff x="1200982" y="3729496"/>
              <a:chExt cx="466375" cy="45588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060000">
                <a:off x="1200982" y="3729496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3019822" y="3682082"/>
              <a:ext cx="289737" cy="283218"/>
              <a:chOff x="3019822" y="3682082"/>
              <a:chExt cx="289737" cy="28321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860000">
                <a:off x="3019822" y="3682082"/>
                <a:ext cx="289737" cy="283218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3527287" y="1101922"/>
            <a:ext cx="1646636" cy="2394087"/>
            <a:chOff x="3736957" y="1522984"/>
            <a:chExt cx="1646636" cy="239408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62943" y="1654726"/>
              <a:ext cx="656900" cy="642119"/>
              <a:chOff x="3862943" y="1654726"/>
              <a:chExt cx="656900" cy="642119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160000">
                <a:off x="3862943" y="1654726"/>
                <a:ext cx="656900" cy="64211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3843757" y="3430581"/>
              <a:ext cx="466375" cy="455882"/>
              <a:chOff x="3843757" y="3430581"/>
              <a:chExt cx="466375" cy="45588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5760000">
                <a:off x="3843757" y="3430581"/>
                <a:ext cx="466375" cy="455882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061167" y="2198678"/>
              <a:ext cx="289737" cy="283218"/>
              <a:chOff x="5061167" y="2198678"/>
              <a:chExt cx="289737" cy="28321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840000">
                <a:off x="5061167" y="2198678"/>
                <a:ext cx="289737" cy="283218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32ED01-4250-FDF9-6CB5-256361DD603E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FCC49-DF93-B587-981F-44A0690294C5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2">
            <a:extLst>
              <a:ext uri="{FF2B5EF4-FFF2-40B4-BE49-F238E27FC236}">
                <a16:creationId xmlns:a16="http://schemas.microsoft.com/office/drawing/2014/main" id="{869BF312-C367-11D5-4D89-E6C846F9A062}"/>
              </a:ext>
            </a:extLst>
          </p:cNvPr>
          <p:cNvGrpSpPr/>
          <p:nvPr/>
        </p:nvGrpSpPr>
        <p:grpSpPr>
          <a:xfrm rot="19419359">
            <a:off x="18384686" y="9997961"/>
            <a:ext cx="517769" cy="416840"/>
            <a:chOff x="15888506" y="7905254"/>
            <a:chExt cx="517769" cy="416840"/>
          </a:xfrm>
        </p:grpSpPr>
        <p:pic>
          <p:nvPicPr>
            <p:cNvPr id="8" name="Object 35">
              <a:extLst>
                <a:ext uri="{FF2B5EF4-FFF2-40B4-BE49-F238E27FC236}">
                  <a16:creationId xmlns:a16="http://schemas.microsoft.com/office/drawing/2014/main" id="{A8941198-8B7D-632A-B971-173FE12A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10" name="그룹 1013">
            <a:extLst>
              <a:ext uri="{FF2B5EF4-FFF2-40B4-BE49-F238E27FC236}">
                <a16:creationId xmlns:a16="http://schemas.microsoft.com/office/drawing/2014/main" id="{A3982F0F-A1C9-54D4-5570-921CFF2453B4}"/>
              </a:ext>
            </a:extLst>
          </p:cNvPr>
          <p:cNvGrpSpPr/>
          <p:nvPr/>
        </p:nvGrpSpPr>
        <p:grpSpPr>
          <a:xfrm>
            <a:off x="586598" y="6878148"/>
            <a:ext cx="976736" cy="1637372"/>
            <a:chOff x="586598" y="6878148"/>
            <a:chExt cx="976736" cy="1637372"/>
          </a:xfrm>
        </p:grpSpPr>
        <p:pic>
          <p:nvPicPr>
            <p:cNvPr id="12" name="Object 38">
              <a:extLst>
                <a:ext uri="{FF2B5EF4-FFF2-40B4-BE49-F238E27FC236}">
                  <a16:creationId xmlns:a16="http://schemas.microsoft.com/office/drawing/2014/main" id="{C56B1CDE-7398-B617-4A45-6A68217C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2460000">
              <a:off x="586598" y="6878148"/>
              <a:ext cx="976736" cy="1637372"/>
            </a:xfrm>
            <a:prstGeom prst="rect">
              <a:avLst/>
            </a:prstGeom>
          </p:spPr>
        </p:pic>
      </p:grpSp>
      <p:grpSp>
        <p:nvGrpSpPr>
          <p:cNvPr id="13" name="그룹 1014">
            <a:extLst>
              <a:ext uri="{FF2B5EF4-FFF2-40B4-BE49-F238E27FC236}">
                <a16:creationId xmlns:a16="http://schemas.microsoft.com/office/drawing/2014/main" id="{A2FF162A-93DF-0F24-4A44-13604364D5F6}"/>
              </a:ext>
            </a:extLst>
          </p:cNvPr>
          <p:cNvGrpSpPr/>
          <p:nvPr/>
        </p:nvGrpSpPr>
        <p:grpSpPr>
          <a:xfrm rot="20158350">
            <a:off x="18864673" y="9022597"/>
            <a:ext cx="517769" cy="416840"/>
            <a:chOff x="16901245" y="7367932"/>
            <a:chExt cx="517769" cy="416840"/>
          </a:xfrm>
        </p:grpSpPr>
        <p:pic>
          <p:nvPicPr>
            <p:cNvPr id="15" name="Object 41">
              <a:extLst>
                <a:ext uri="{FF2B5EF4-FFF2-40B4-BE49-F238E27FC236}">
                  <a16:creationId xmlns:a16="http://schemas.microsoft.com/office/drawing/2014/main" id="{708AA4AC-086D-E7DF-73EC-753E92160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FFE382D0-1F6A-54FA-99CF-81B92624474C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CF572469-8527-C765-17D0-C0ED6CD7F0D7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4BE8F6EA-B717-7AD3-F688-2B09B28C6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2" name="그룹 1005">
              <a:extLst>
                <a:ext uri="{FF2B5EF4-FFF2-40B4-BE49-F238E27FC236}">
                  <a16:creationId xmlns:a16="http://schemas.microsoft.com/office/drawing/2014/main" id="{C8D50D92-F854-3E44-458E-A3DDCD68B51D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23" name="Object 12">
                <a:extLst>
                  <a:ext uri="{FF2B5EF4-FFF2-40B4-BE49-F238E27FC236}">
                    <a16:creationId xmlns:a16="http://schemas.microsoft.com/office/drawing/2014/main" id="{B31E702A-EE06-49A9-2D4B-EC7092C9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26" name="그룹 1006">
            <a:extLst>
              <a:ext uri="{FF2B5EF4-FFF2-40B4-BE49-F238E27FC236}">
                <a16:creationId xmlns:a16="http://schemas.microsoft.com/office/drawing/2014/main" id="{5F52FD86-784A-B9B4-3C41-9A2E146765F3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27" name="그룹 1007">
              <a:extLst>
                <a:ext uri="{FF2B5EF4-FFF2-40B4-BE49-F238E27FC236}">
                  <a16:creationId xmlns:a16="http://schemas.microsoft.com/office/drawing/2014/main" id="{40C3D3DF-9375-8076-B053-A6E66635465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31" name="Object 17">
                <a:extLst>
                  <a:ext uri="{FF2B5EF4-FFF2-40B4-BE49-F238E27FC236}">
                    <a16:creationId xmlns:a16="http://schemas.microsoft.com/office/drawing/2014/main" id="{2B7FE882-B6C5-C020-35B6-4ECAAD5C0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29" name="그룹 1008">
              <a:extLst>
                <a:ext uri="{FF2B5EF4-FFF2-40B4-BE49-F238E27FC236}">
                  <a16:creationId xmlns:a16="http://schemas.microsoft.com/office/drawing/2014/main" id="{243469D7-B679-F284-CCA7-D31448477CFF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30" name="Object 20">
                <a:extLst>
                  <a:ext uri="{FF2B5EF4-FFF2-40B4-BE49-F238E27FC236}">
                    <a16:creationId xmlns:a16="http://schemas.microsoft.com/office/drawing/2014/main" id="{561D0A5D-CE72-7882-D18E-5663BEF71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D4B55ED-A263-4A3F-F1B4-73FA143178B3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14" name="그룹 1014"/>
          <p:cNvGrpSpPr/>
          <p:nvPr/>
        </p:nvGrpSpPr>
        <p:grpSpPr>
          <a:xfrm>
            <a:off x="5620580" y="2946403"/>
            <a:ext cx="6760695" cy="9500861"/>
            <a:chOff x="5620580" y="3272307"/>
            <a:chExt cx="6760695" cy="95008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20580" y="3272307"/>
              <a:ext cx="6760695" cy="9500861"/>
              <a:chOff x="5620580" y="3272307"/>
              <a:chExt cx="6760695" cy="950086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620580" y="3272307"/>
                <a:ext cx="6760695" cy="95008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247886" y="4962065"/>
              <a:ext cx="515847" cy="990434"/>
              <a:chOff x="9247886" y="4962065"/>
              <a:chExt cx="515847" cy="99043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420000">
                <a:off x="9247886" y="4962065"/>
                <a:ext cx="515847" cy="99043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30353" y="5328433"/>
              <a:ext cx="579417" cy="280994"/>
              <a:chOff x="9830353" y="5328433"/>
              <a:chExt cx="579417" cy="280994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3420000">
                <a:off x="9830353" y="5328433"/>
                <a:ext cx="579417" cy="28099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792319" y="3673758"/>
              <a:ext cx="757879" cy="1455139"/>
              <a:chOff x="7792319" y="3673758"/>
              <a:chExt cx="757879" cy="1455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-2880000">
                <a:off x="7792319" y="3673758"/>
                <a:ext cx="757879" cy="145513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7322709" y="6863162"/>
              <a:ext cx="562533" cy="286719"/>
              <a:chOff x="7322709" y="6863162"/>
              <a:chExt cx="562533" cy="28671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4560000">
                <a:off x="7322709" y="6863162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262845" y="7261105"/>
              <a:ext cx="562533" cy="286719"/>
              <a:chOff x="9262845" y="7261105"/>
              <a:chExt cx="562533" cy="28671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60000">
                <a:off x="9262845" y="7261105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0788851" y="6090357"/>
              <a:ext cx="562533" cy="286719"/>
              <a:chOff x="10788851" y="6090357"/>
              <a:chExt cx="562533" cy="28671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440000">
                <a:off x="10788851" y="6090357"/>
                <a:ext cx="562533" cy="28671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24543" y="3413954"/>
              <a:ext cx="562533" cy="286719"/>
              <a:chOff x="9224543" y="3413954"/>
              <a:chExt cx="562533" cy="28671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7500000">
                <a:off x="9224543" y="3413954"/>
                <a:ext cx="562533" cy="286719"/>
              </a:xfrm>
              <a:prstGeom prst="rect">
                <a:avLst/>
              </a:prstGeom>
            </p:spPr>
          </p:pic>
        </p:grp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99677E-5EDD-848E-26AD-CAC798DB2D11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61D9E7-310B-8218-B993-45BBAB9343C0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19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7205" y="2455021"/>
            <a:ext cx="5691304" cy="309618"/>
            <a:chOff x="6297205" y="2455021"/>
            <a:chExt cx="5691304" cy="3096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7205" y="2455021"/>
              <a:ext cx="5691304" cy="3096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936" y="1240126"/>
            <a:ext cx="11574047" cy="124061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112754" y="6624648"/>
            <a:ext cx="976736" cy="1637372"/>
            <a:chOff x="16112754" y="6624648"/>
            <a:chExt cx="976736" cy="16373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60000">
              <a:off x="16112754" y="6624648"/>
              <a:ext cx="976736" cy="1637372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231024-2162-66EA-2B59-637912E19F13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9E6E6-310A-F5CC-8106-7DCF1B3CF4DD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854AC997-4B68-58A9-208C-5A5AF6F0A6FB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6B63E024-C313-F0CA-13C3-50B116B0D231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52D08AA0-8E6A-38D6-FB2E-5A553DECC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0F4956AE-007A-DBC4-B7A5-9ACD7ABA5989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11" name="Object 12">
                <a:extLst>
                  <a:ext uri="{FF2B5EF4-FFF2-40B4-BE49-F238E27FC236}">
                    <a16:creationId xmlns:a16="http://schemas.microsoft.com/office/drawing/2014/main" id="{636BB372-B29F-52E4-4CE2-82A6B69A5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4F750A5A-29E9-7ABB-800E-BE0B9C346CC2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6" name="그룹 1007">
              <a:extLst>
                <a:ext uri="{FF2B5EF4-FFF2-40B4-BE49-F238E27FC236}">
                  <a16:creationId xmlns:a16="http://schemas.microsoft.com/office/drawing/2014/main" id="{9F480889-E5E3-EF9D-6334-65AC74845A12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9" name="Object 17">
                <a:extLst>
                  <a:ext uri="{FF2B5EF4-FFF2-40B4-BE49-F238E27FC236}">
                    <a16:creationId xmlns:a16="http://schemas.microsoft.com/office/drawing/2014/main" id="{1AC953A9-6459-0D5C-A5E8-961294D1D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7" name="그룹 1008">
              <a:extLst>
                <a:ext uri="{FF2B5EF4-FFF2-40B4-BE49-F238E27FC236}">
                  <a16:creationId xmlns:a16="http://schemas.microsoft.com/office/drawing/2014/main" id="{461AE15E-7872-8A5F-FDD8-84F310CB3D2E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8" name="Object 20">
                <a:extLst>
                  <a:ext uri="{FF2B5EF4-FFF2-40B4-BE49-F238E27FC236}">
                    <a16:creationId xmlns:a16="http://schemas.microsoft.com/office/drawing/2014/main" id="{D8F2314C-2391-D74A-7AFE-40DEB8568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14ECFF2-7649-3814-6F2C-D087498E1270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8C809E-312D-99B6-1511-8AF3F6FC1D6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6DF00B-A8EB-FE6B-EC61-E88E7882746A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1012">
            <a:extLst>
              <a:ext uri="{FF2B5EF4-FFF2-40B4-BE49-F238E27FC236}">
                <a16:creationId xmlns:a16="http://schemas.microsoft.com/office/drawing/2014/main" id="{DC50C52C-B177-9A60-EA60-AF713D2DE263}"/>
              </a:ext>
            </a:extLst>
          </p:cNvPr>
          <p:cNvGrpSpPr/>
          <p:nvPr/>
        </p:nvGrpSpPr>
        <p:grpSpPr>
          <a:xfrm>
            <a:off x="11677719" y="5818949"/>
            <a:ext cx="3489785" cy="2638479"/>
            <a:chOff x="11677719" y="5818949"/>
            <a:chExt cx="3489785" cy="2638479"/>
          </a:xfrm>
        </p:grpSpPr>
        <p:pic>
          <p:nvPicPr>
            <p:cNvPr id="26" name="Object 33">
              <a:extLst>
                <a:ext uri="{FF2B5EF4-FFF2-40B4-BE49-F238E27FC236}">
                  <a16:creationId xmlns:a16="http://schemas.microsoft.com/office/drawing/2014/main" id="{3BB8D360-5550-8276-2F04-36E39BA9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33286" y="4600169"/>
              <a:ext cx="6979570" cy="5276958"/>
            </a:xfrm>
            <a:prstGeom prst="rect">
              <a:avLst/>
            </a:prstGeom>
          </p:spPr>
        </p:pic>
        <p:pic>
          <p:nvPicPr>
            <p:cNvPr id="28" name="Object 34">
              <a:extLst>
                <a:ext uri="{FF2B5EF4-FFF2-40B4-BE49-F238E27FC236}">
                  <a16:creationId xmlns:a16="http://schemas.microsoft.com/office/drawing/2014/main" id="{FB317AD3-31B0-7F5D-F8DC-8FA63E8BA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77719" y="5818949"/>
              <a:ext cx="3489785" cy="2638479"/>
            </a:xfrm>
            <a:prstGeom prst="rect">
              <a:avLst/>
            </a:prstGeom>
          </p:spPr>
        </p:pic>
      </p:grpSp>
      <p:grpSp>
        <p:nvGrpSpPr>
          <p:cNvPr id="29" name="그룹 1013">
            <a:extLst>
              <a:ext uri="{FF2B5EF4-FFF2-40B4-BE49-F238E27FC236}">
                <a16:creationId xmlns:a16="http://schemas.microsoft.com/office/drawing/2014/main" id="{6EE16DDB-B065-EE9C-0053-30E696AE16CD}"/>
              </a:ext>
            </a:extLst>
          </p:cNvPr>
          <p:cNvGrpSpPr/>
          <p:nvPr/>
        </p:nvGrpSpPr>
        <p:grpSpPr>
          <a:xfrm>
            <a:off x="11677719" y="2947040"/>
            <a:ext cx="3489785" cy="2638479"/>
            <a:chOff x="11677719" y="2947040"/>
            <a:chExt cx="3489785" cy="2638479"/>
          </a:xfrm>
        </p:grpSpPr>
        <p:pic>
          <p:nvPicPr>
            <p:cNvPr id="31" name="Object 37">
              <a:extLst>
                <a:ext uri="{FF2B5EF4-FFF2-40B4-BE49-F238E27FC236}">
                  <a16:creationId xmlns:a16="http://schemas.microsoft.com/office/drawing/2014/main" id="{272BDD89-D1CC-333D-95DA-04CB4C4C5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33286" y="1728260"/>
              <a:ext cx="6979570" cy="5276958"/>
            </a:xfrm>
            <a:prstGeom prst="rect">
              <a:avLst/>
            </a:prstGeom>
          </p:spPr>
        </p:pic>
        <p:pic>
          <p:nvPicPr>
            <p:cNvPr id="32" name="Object 38">
              <a:extLst>
                <a:ext uri="{FF2B5EF4-FFF2-40B4-BE49-F238E27FC236}">
                  <a16:creationId xmlns:a16="http://schemas.microsoft.com/office/drawing/2014/main" id="{1ADA915E-8EBE-32D1-FF54-AD1B99636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77719" y="2947040"/>
              <a:ext cx="3489785" cy="2638479"/>
            </a:xfrm>
            <a:prstGeom prst="rect">
              <a:avLst/>
            </a:prstGeom>
          </p:spPr>
        </p:pic>
      </p:grpSp>
      <p:grpSp>
        <p:nvGrpSpPr>
          <p:cNvPr id="33" name="그룹 1014">
            <a:extLst>
              <a:ext uri="{FF2B5EF4-FFF2-40B4-BE49-F238E27FC236}">
                <a16:creationId xmlns:a16="http://schemas.microsoft.com/office/drawing/2014/main" id="{D357F9FF-0FE4-34F3-43D4-4700F12B7AF9}"/>
              </a:ext>
            </a:extLst>
          </p:cNvPr>
          <p:cNvGrpSpPr/>
          <p:nvPr/>
        </p:nvGrpSpPr>
        <p:grpSpPr>
          <a:xfrm>
            <a:off x="3186900" y="3227120"/>
            <a:ext cx="7769652" cy="4716798"/>
            <a:chOff x="3186900" y="3227120"/>
            <a:chExt cx="7769652" cy="4716798"/>
          </a:xfrm>
        </p:grpSpPr>
        <p:pic>
          <p:nvPicPr>
            <p:cNvPr id="36" name="Object 41">
              <a:extLst>
                <a:ext uri="{FF2B5EF4-FFF2-40B4-BE49-F238E27FC236}">
                  <a16:creationId xmlns:a16="http://schemas.microsoft.com/office/drawing/2014/main" id="{A01604C2-57E8-F767-B53F-DC02F4B80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6900" y="3227120"/>
              <a:ext cx="7769652" cy="4716798"/>
            </a:xfrm>
            <a:prstGeom prst="rect">
              <a:avLst/>
            </a:prstGeom>
          </p:spPr>
        </p:pic>
      </p:grpSp>
      <p:grpSp>
        <p:nvGrpSpPr>
          <p:cNvPr id="12" name="그룹 1013">
            <a:extLst>
              <a:ext uri="{FF2B5EF4-FFF2-40B4-BE49-F238E27FC236}">
                <a16:creationId xmlns:a16="http://schemas.microsoft.com/office/drawing/2014/main" id="{5B31EB4D-4A0C-A331-6529-D4BA9F4C651F}"/>
              </a:ext>
            </a:extLst>
          </p:cNvPr>
          <p:cNvGrpSpPr/>
          <p:nvPr/>
        </p:nvGrpSpPr>
        <p:grpSpPr>
          <a:xfrm>
            <a:off x="12051140" y="10557424"/>
            <a:ext cx="6979570" cy="5276958"/>
            <a:chOff x="10033286" y="1728260"/>
            <a:chExt cx="6979570" cy="5276958"/>
          </a:xfrm>
        </p:grpSpPr>
        <p:pic>
          <p:nvPicPr>
            <p:cNvPr id="15" name="Object 37">
              <a:extLst>
                <a:ext uri="{FF2B5EF4-FFF2-40B4-BE49-F238E27FC236}">
                  <a16:creationId xmlns:a16="http://schemas.microsoft.com/office/drawing/2014/main" id="{F1035445-E260-A0D7-DFBA-0EA5CAF23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33286" y="1728260"/>
              <a:ext cx="6979570" cy="5276958"/>
            </a:xfrm>
            <a:prstGeom prst="rect">
              <a:avLst/>
            </a:prstGeom>
          </p:spPr>
        </p:pic>
        <p:pic>
          <p:nvPicPr>
            <p:cNvPr id="20" name="Object 38">
              <a:extLst>
                <a:ext uri="{FF2B5EF4-FFF2-40B4-BE49-F238E27FC236}">
                  <a16:creationId xmlns:a16="http://schemas.microsoft.com/office/drawing/2014/main" id="{022DEF47-AE08-C453-5732-C744B3B38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77719" y="2947040"/>
              <a:ext cx="3489785" cy="2638479"/>
            </a:xfrm>
            <a:prstGeom prst="rect">
              <a:avLst/>
            </a:prstGeom>
          </p:spPr>
        </p:pic>
      </p:grpSp>
      <p:pic>
        <p:nvPicPr>
          <p:cNvPr id="30" name="Object 41">
            <a:extLst>
              <a:ext uri="{FF2B5EF4-FFF2-40B4-BE49-F238E27FC236}">
                <a16:creationId xmlns:a16="http://schemas.microsoft.com/office/drawing/2014/main" id="{3DC02150-D50C-9B44-1F14-4397F36317FD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8282952" y="11826504"/>
            <a:ext cx="7769652" cy="4716798"/>
          </a:xfrm>
          <a:prstGeom prst="rect">
            <a:avLst/>
          </a:prstGeom>
        </p:spPr>
      </p:pic>
      <p:pic>
        <p:nvPicPr>
          <p:cNvPr id="37" name="Object 37">
            <a:extLst>
              <a:ext uri="{FF2B5EF4-FFF2-40B4-BE49-F238E27FC236}">
                <a16:creationId xmlns:a16="http://schemas.microsoft.com/office/drawing/2014/main" id="{6ADDAA51-94FA-1463-C5DE-84345B76B7DC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02141" y="10684558"/>
            <a:ext cx="6979570" cy="5276958"/>
          </a:xfrm>
          <a:prstGeom prst="rect">
            <a:avLst/>
          </a:prstGeom>
        </p:spPr>
      </p:pic>
      <p:pic>
        <p:nvPicPr>
          <p:cNvPr id="38" name="Object 38">
            <a:extLst>
              <a:ext uri="{FF2B5EF4-FFF2-40B4-BE49-F238E27FC236}">
                <a16:creationId xmlns:a16="http://schemas.microsoft.com/office/drawing/2014/main" id="{ADEA7A10-F799-4D91-49C5-20A827159C78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546574" y="11903338"/>
            <a:ext cx="3489785" cy="2638479"/>
          </a:xfrm>
          <a:prstGeom prst="rect">
            <a:avLst/>
          </a:prstGeom>
        </p:spPr>
      </p:pic>
      <p:pic>
        <p:nvPicPr>
          <p:cNvPr id="992" name="그림 991">
            <a:extLst>
              <a:ext uri="{FF2B5EF4-FFF2-40B4-BE49-F238E27FC236}">
                <a16:creationId xmlns:a16="http://schemas.microsoft.com/office/drawing/2014/main" id="{40CC3AEB-F755-43F8-0DA0-83320AC980BB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>
          <a:xfrm>
            <a:off x="-3163667" y="13992437"/>
            <a:ext cx="7769652" cy="4716799"/>
          </a:xfrm>
          <a:custGeom>
            <a:avLst/>
            <a:gdLst>
              <a:gd name="connsiteX0" fmla="*/ 4043466 w 7769652"/>
              <a:gd name="connsiteY0" fmla="*/ 1453740 h 4716799"/>
              <a:gd name="connsiteX1" fmla="*/ 3903648 w 7769652"/>
              <a:gd name="connsiteY1" fmla="*/ 1593558 h 4716799"/>
              <a:gd name="connsiteX2" fmla="*/ 3903648 w 7769652"/>
              <a:gd name="connsiteY2" fmla="*/ 3866737 h 4716799"/>
              <a:gd name="connsiteX3" fmla="*/ 4043466 w 7769652"/>
              <a:gd name="connsiteY3" fmla="*/ 4006555 h 4716799"/>
              <a:gd name="connsiteX4" fmla="*/ 7322764 w 7769652"/>
              <a:gd name="connsiteY4" fmla="*/ 4006555 h 4716799"/>
              <a:gd name="connsiteX5" fmla="*/ 7462582 w 7769652"/>
              <a:gd name="connsiteY5" fmla="*/ 3866737 h 4716799"/>
              <a:gd name="connsiteX6" fmla="*/ 7462582 w 7769652"/>
              <a:gd name="connsiteY6" fmla="*/ 1593558 h 4716799"/>
              <a:gd name="connsiteX7" fmla="*/ 7322764 w 7769652"/>
              <a:gd name="connsiteY7" fmla="*/ 1453740 h 4716799"/>
              <a:gd name="connsiteX8" fmla="*/ 0 w 7769652"/>
              <a:gd name="connsiteY8" fmla="*/ 0 h 4716799"/>
              <a:gd name="connsiteX9" fmla="*/ 7769652 w 7769652"/>
              <a:gd name="connsiteY9" fmla="*/ 0 h 4716799"/>
              <a:gd name="connsiteX10" fmla="*/ 7769652 w 7769652"/>
              <a:gd name="connsiteY10" fmla="*/ 4716799 h 4716799"/>
              <a:gd name="connsiteX11" fmla="*/ 0 w 7769652"/>
              <a:gd name="connsiteY11" fmla="*/ 4716799 h 471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69652" h="4716799">
                <a:moveTo>
                  <a:pt x="4043466" y="1453740"/>
                </a:moveTo>
                <a:cubicBezTo>
                  <a:pt x="3966247" y="1453740"/>
                  <a:pt x="3903648" y="1516339"/>
                  <a:pt x="3903648" y="1593558"/>
                </a:cubicBezTo>
                <a:lnTo>
                  <a:pt x="3903648" y="3866737"/>
                </a:lnTo>
                <a:cubicBezTo>
                  <a:pt x="3903648" y="3943956"/>
                  <a:pt x="3966247" y="4006555"/>
                  <a:pt x="4043466" y="4006555"/>
                </a:cubicBezTo>
                <a:lnTo>
                  <a:pt x="7322764" y="4006555"/>
                </a:lnTo>
                <a:cubicBezTo>
                  <a:pt x="7399983" y="4006555"/>
                  <a:pt x="7462582" y="3943956"/>
                  <a:pt x="7462582" y="3866737"/>
                </a:cubicBezTo>
                <a:lnTo>
                  <a:pt x="7462582" y="1593558"/>
                </a:lnTo>
                <a:cubicBezTo>
                  <a:pt x="7462582" y="1516339"/>
                  <a:pt x="7399983" y="1453740"/>
                  <a:pt x="7322764" y="1453740"/>
                </a:cubicBezTo>
                <a:close/>
                <a:moveTo>
                  <a:pt x="0" y="0"/>
                </a:moveTo>
                <a:lnTo>
                  <a:pt x="7769652" y="0"/>
                </a:lnTo>
                <a:lnTo>
                  <a:pt x="7769652" y="4716799"/>
                </a:lnTo>
                <a:lnTo>
                  <a:pt x="0" y="4716799"/>
                </a:lnTo>
                <a:close/>
              </a:path>
            </a:pathLst>
          </a:custGeom>
        </p:spPr>
      </p:pic>
      <p:pic>
        <p:nvPicPr>
          <p:cNvPr id="39" name="Object 41">
            <a:extLst>
              <a:ext uri="{FF2B5EF4-FFF2-40B4-BE49-F238E27FC236}">
                <a16:creationId xmlns:a16="http://schemas.microsoft.com/office/drawing/2014/main" id="{8A85EC21-89F4-3A1A-DA17-714925B5E89C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1029" b="60504" l="92088" r="99121"/>
                    </a14:imgEffect>
                  </a14:imgLayer>
                </a14:imgProps>
              </a:ext>
            </a:extLst>
          </a:blip>
          <a:srcRect l="91209" t="49845" b="38312"/>
          <a:stretch/>
        </p:blipFill>
        <p:spPr>
          <a:xfrm>
            <a:off x="12844940" y="15277063"/>
            <a:ext cx="683051" cy="558617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D8B5DA87-0757-B920-9FAD-B2D937FFBE08}"/>
              </a:ext>
            </a:extLst>
          </p:cNvPr>
          <p:cNvGrpSpPr/>
          <p:nvPr/>
        </p:nvGrpSpPr>
        <p:grpSpPr>
          <a:xfrm>
            <a:off x="6744922" y="14556995"/>
            <a:ext cx="6979570" cy="5276958"/>
            <a:chOff x="6902141" y="15349010"/>
            <a:chExt cx="6979570" cy="5276958"/>
          </a:xfrm>
        </p:grpSpPr>
        <p:pic>
          <p:nvPicPr>
            <p:cNvPr id="59" name="Object 37">
              <a:extLst>
                <a:ext uri="{FF2B5EF4-FFF2-40B4-BE49-F238E27FC236}">
                  <a16:creationId xmlns:a16="http://schemas.microsoft.com/office/drawing/2014/main" id="{3639BE4B-59F5-DA59-92A8-61BFE2278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2141" y="15349010"/>
              <a:ext cx="6979570" cy="5276958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EC2AC6A7-B5DC-0818-72FE-57BB3FF272B7}"/>
                </a:ext>
              </a:extLst>
            </p:cNvPr>
            <p:cNvGrpSpPr/>
            <p:nvPr/>
          </p:nvGrpSpPr>
          <p:grpSpPr>
            <a:xfrm>
              <a:off x="8562740" y="16514679"/>
              <a:ext cx="3488400" cy="2638800"/>
              <a:chOff x="3413741" y="17417262"/>
              <a:chExt cx="3488400" cy="2638800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BED683C-BBE2-E7D9-0362-C49A2951096E}"/>
                  </a:ext>
                </a:extLst>
              </p:cNvPr>
              <p:cNvSpPr/>
              <p:nvPr/>
            </p:nvSpPr>
            <p:spPr>
              <a:xfrm>
                <a:off x="3413741" y="17417262"/>
                <a:ext cx="3488400" cy="2638800"/>
              </a:xfrm>
              <a:prstGeom prst="roundRect">
                <a:avLst>
                  <a:gd name="adj" fmla="val 5477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C1795A2-E2F4-20EB-E95A-3EC2230CD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rcRect l="64673" t="50405" r="19776" b="20840"/>
              <a:stretch>
                <a:fillRect/>
              </a:stretch>
            </p:blipFill>
            <p:spPr>
              <a:xfrm>
                <a:off x="4648200" y="18036604"/>
                <a:ext cx="1208285" cy="1356296"/>
              </a:xfrm>
              <a:custGeom>
                <a:avLst/>
                <a:gdLst>
                  <a:gd name="connsiteX0" fmla="*/ 0 w 1208285"/>
                  <a:gd name="connsiteY0" fmla="*/ 0 h 1356296"/>
                  <a:gd name="connsiteX1" fmla="*/ 1208285 w 1208285"/>
                  <a:gd name="connsiteY1" fmla="*/ 0 h 1356296"/>
                  <a:gd name="connsiteX2" fmla="*/ 1208285 w 1208285"/>
                  <a:gd name="connsiteY2" fmla="*/ 1356296 h 1356296"/>
                  <a:gd name="connsiteX3" fmla="*/ 0 w 1208285"/>
                  <a:gd name="connsiteY3" fmla="*/ 1356296 h 135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8285" h="1356296">
                    <a:moveTo>
                      <a:pt x="0" y="0"/>
                    </a:moveTo>
                    <a:lnTo>
                      <a:pt x="1208285" y="0"/>
                    </a:lnTo>
                    <a:lnTo>
                      <a:pt x="1208285" y="1356296"/>
                    </a:lnTo>
                    <a:lnTo>
                      <a:pt x="0" y="1356296"/>
                    </a:lnTo>
                    <a:close/>
                  </a:path>
                </a:pathLst>
              </a:cu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09C08D3-A703-69D9-DEB6-E78ACE887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rcRect l="88092" t="77151" r="4494" b="15980"/>
              <a:stretch>
                <a:fillRect/>
              </a:stretch>
            </p:blipFill>
            <p:spPr>
              <a:xfrm>
                <a:off x="6248400" y="19678500"/>
                <a:ext cx="576000" cy="324000"/>
              </a:xfrm>
              <a:custGeom>
                <a:avLst/>
                <a:gdLst>
                  <a:gd name="connsiteX0" fmla="*/ 0 w 576000"/>
                  <a:gd name="connsiteY0" fmla="*/ 0 h 324000"/>
                  <a:gd name="connsiteX1" fmla="*/ 576000 w 576000"/>
                  <a:gd name="connsiteY1" fmla="*/ 0 h 324000"/>
                  <a:gd name="connsiteX2" fmla="*/ 576000 w 576000"/>
                  <a:gd name="connsiteY2" fmla="*/ 324000 h 324000"/>
                  <a:gd name="connsiteX3" fmla="*/ 0 w 576000"/>
                  <a:gd name="connsiteY3" fmla="*/ 324000 h 3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6000" h="324000">
                    <a:moveTo>
                      <a:pt x="0" y="0"/>
                    </a:moveTo>
                    <a:lnTo>
                      <a:pt x="576000" y="0"/>
                    </a:lnTo>
                    <a:lnTo>
                      <a:pt x="576000" y="324000"/>
                    </a:lnTo>
                    <a:lnTo>
                      <a:pt x="0" y="324000"/>
                    </a:lnTo>
                    <a:close/>
                  </a:path>
                </a:pathLst>
              </a:cu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4CECB856-6738-86C0-BE7F-65F3A257F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rcRect l="92049" t="32865" r="4577" b="61869"/>
              <a:stretch>
                <a:fillRect/>
              </a:stretch>
            </p:blipFill>
            <p:spPr>
              <a:xfrm>
                <a:off x="6571603" y="17487900"/>
                <a:ext cx="240097" cy="227460"/>
              </a:xfrm>
              <a:custGeom>
                <a:avLst/>
                <a:gdLst>
                  <a:gd name="connsiteX0" fmla="*/ 0 w 342000"/>
                  <a:gd name="connsiteY0" fmla="*/ 0 h 324000"/>
                  <a:gd name="connsiteX1" fmla="*/ 342000 w 342000"/>
                  <a:gd name="connsiteY1" fmla="*/ 0 h 324000"/>
                  <a:gd name="connsiteX2" fmla="*/ 342000 w 342000"/>
                  <a:gd name="connsiteY2" fmla="*/ 324000 h 324000"/>
                  <a:gd name="connsiteX3" fmla="*/ 0 w 342000"/>
                  <a:gd name="connsiteY3" fmla="*/ 324000 h 3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000" h="324000">
                    <a:moveTo>
                      <a:pt x="0" y="0"/>
                    </a:moveTo>
                    <a:lnTo>
                      <a:pt x="342000" y="0"/>
                    </a:lnTo>
                    <a:lnTo>
                      <a:pt x="342000" y="324000"/>
                    </a:lnTo>
                    <a:lnTo>
                      <a:pt x="0" y="324000"/>
                    </a:lnTo>
                    <a:close/>
                  </a:path>
                </a:pathLst>
              </a:custGeom>
            </p:spPr>
          </p:pic>
        </p:grpSp>
      </p:grpSp>
      <p:pic>
        <p:nvPicPr>
          <p:cNvPr id="993" name="그림 992" descr="로고이(가) 표시된 사진&#10;&#10;자동 생성된 설명">
            <a:extLst>
              <a:ext uri="{FF2B5EF4-FFF2-40B4-BE49-F238E27FC236}">
                <a16:creationId xmlns:a16="http://schemas.microsoft.com/office/drawing/2014/main" id="{E74F3C17-8589-D9D3-A3D2-158A46B0A3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181" y="14041122"/>
            <a:ext cx="16252427" cy="5862312"/>
          </a:xfrm>
          <a:prstGeom prst="rect">
            <a:avLst/>
          </a:prstGeom>
        </p:spPr>
      </p:pic>
      <p:pic>
        <p:nvPicPr>
          <p:cNvPr id="994" name="그림 993" descr="로고이(가) 표시된 사진&#10;&#10;자동 생성된 설명">
            <a:extLst>
              <a:ext uri="{FF2B5EF4-FFF2-40B4-BE49-F238E27FC236}">
                <a16:creationId xmlns:a16="http://schemas.microsoft.com/office/drawing/2014/main" id="{94165A96-D275-906D-09DE-079703CD662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04" y="10872603"/>
            <a:ext cx="5715000" cy="3000375"/>
          </a:xfrm>
          <a:prstGeom prst="rect">
            <a:avLst/>
          </a:prstGeom>
        </p:spPr>
      </p:pic>
      <p:pic>
        <p:nvPicPr>
          <p:cNvPr id="995" name="그림 994" descr="로고이(가) 표시된 사진&#10;&#10;자동 생성된 설명">
            <a:extLst>
              <a:ext uri="{FF2B5EF4-FFF2-40B4-BE49-F238E27FC236}">
                <a16:creationId xmlns:a16="http://schemas.microsoft.com/office/drawing/2014/main" id="{C08DFF3D-B248-0E8A-26A9-A58963BB14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0238" y="13202931"/>
            <a:ext cx="11364911" cy="4896533"/>
          </a:xfrm>
          <a:prstGeom prst="rect">
            <a:avLst/>
          </a:prstGeom>
        </p:spPr>
      </p:pic>
      <p:pic>
        <p:nvPicPr>
          <p:cNvPr id="996" name="Picture 2" descr="Development logo mysql icon - Logos">
            <a:extLst>
              <a:ext uri="{FF2B5EF4-FFF2-40B4-BE49-F238E27FC236}">
                <a16:creationId xmlns:a16="http://schemas.microsoft.com/office/drawing/2014/main" id="{BD921E70-6143-5F4C-EEB7-61FA6F895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72" y="-6994506"/>
            <a:ext cx="1132603" cy="113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9031F475-7C93-1934-7F76-C682A991D8B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851" y="-8533257"/>
            <a:ext cx="1257029" cy="1257029"/>
          </a:xfrm>
          <a:prstGeom prst="rect">
            <a:avLst/>
          </a:prstGeom>
        </p:spPr>
      </p:pic>
      <p:pic>
        <p:nvPicPr>
          <p:cNvPr id="998" name="그림 997">
            <a:extLst>
              <a:ext uri="{FF2B5EF4-FFF2-40B4-BE49-F238E27FC236}">
                <a16:creationId xmlns:a16="http://schemas.microsoft.com/office/drawing/2014/main" id="{5B663022-9459-C392-28B6-8DEBBF4FAE9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52" y="-9016378"/>
            <a:ext cx="685602" cy="685602"/>
          </a:xfrm>
          <a:prstGeom prst="rect">
            <a:avLst/>
          </a:prstGeom>
        </p:spPr>
      </p:pic>
      <p:pic>
        <p:nvPicPr>
          <p:cNvPr id="999" name="Picture 32" descr="React Router Logo png transparent">
            <a:extLst>
              <a:ext uri="{FF2B5EF4-FFF2-40B4-BE49-F238E27FC236}">
                <a16:creationId xmlns:a16="http://schemas.microsoft.com/office/drawing/2014/main" id="{601C2DD3-E73E-8011-C717-742E9B8EA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188" y="-8819404"/>
            <a:ext cx="635040" cy="3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0" name="그래픽 999">
            <a:extLst>
              <a:ext uri="{FF2B5EF4-FFF2-40B4-BE49-F238E27FC236}">
                <a16:creationId xmlns:a16="http://schemas.microsoft.com/office/drawing/2014/main" id="{C18A1455-7C19-E829-E535-E98918BA9884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302852" y="-7680108"/>
            <a:ext cx="685602" cy="685602"/>
          </a:xfrm>
          <a:prstGeom prst="rect">
            <a:avLst/>
          </a:prstGeom>
        </p:spPr>
      </p:pic>
      <p:pic>
        <p:nvPicPr>
          <p:cNvPr id="1003" name="그림 1002" descr="로고이(가) 표시된 사진&#10;&#10;자동 생성된 설명">
            <a:extLst>
              <a:ext uri="{FF2B5EF4-FFF2-40B4-BE49-F238E27FC236}">
                <a16:creationId xmlns:a16="http://schemas.microsoft.com/office/drawing/2014/main" id="{A24A060E-2C9F-3AF7-5B6A-C1730C8E6F9F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72" y="-5885052"/>
            <a:ext cx="964800" cy="964800"/>
          </a:xfrm>
          <a:prstGeom prst="rect">
            <a:avLst/>
          </a:prstGeom>
        </p:spPr>
      </p:pic>
      <p:pic>
        <p:nvPicPr>
          <p:cNvPr id="1004" name="그림 1003" descr="로고이(가) 표시된 사진&#10;&#10;자동 생성된 설명">
            <a:extLst>
              <a:ext uri="{FF2B5EF4-FFF2-40B4-BE49-F238E27FC236}">
                <a16:creationId xmlns:a16="http://schemas.microsoft.com/office/drawing/2014/main" id="{CDB4D1A9-E823-AD1E-8FA8-D93DD9474CE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65" y="-6752845"/>
            <a:ext cx="963313" cy="963313"/>
          </a:xfrm>
          <a:prstGeom prst="rect">
            <a:avLst/>
          </a:prstGeom>
        </p:spPr>
      </p:pic>
      <p:pic>
        <p:nvPicPr>
          <p:cNvPr id="1005" name="그림 1004">
            <a:extLst>
              <a:ext uri="{FF2B5EF4-FFF2-40B4-BE49-F238E27FC236}">
                <a16:creationId xmlns:a16="http://schemas.microsoft.com/office/drawing/2014/main" id="{5E5C78BC-CEB0-2869-364D-FA5B5E0309EB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05" y="-5888970"/>
            <a:ext cx="964800" cy="971148"/>
          </a:xfrm>
          <a:prstGeom prst="rect">
            <a:avLst/>
          </a:prstGeom>
        </p:spPr>
      </p:pic>
      <p:pic>
        <p:nvPicPr>
          <p:cNvPr id="1006" name="그림 1005" descr="로고이(가) 표시된 사진&#10;&#10;자동 생성된 설명">
            <a:extLst>
              <a:ext uri="{FF2B5EF4-FFF2-40B4-BE49-F238E27FC236}">
                <a16:creationId xmlns:a16="http://schemas.microsoft.com/office/drawing/2014/main" id="{0899F604-AB7E-388E-3DD6-D7DBEDD83B21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03" y="-5461264"/>
            <a:ext cx="1869867" cy="476577"/>
          </a:xfrm>
          <a:prstGeom prst="rect">
            <a:avLst/>
          </a:prstGeom>
        </p:spPr>
      </p:pic>
      <p:pic>
        <p:nvPicPr>
          <p:cNvPr id="1007" name="Picture 30" descr="Spring Security &amp; JWT">
            <a:extLst>
              <a:ext uri="{FF2B5EF4-FFF2-40B4-BE49-F238E27FC236}">
                <a16:creationId xmlns:a16="http://schemas.microsoft.com/office/drawing/2014/main" id="{541E7758-E87F-51B9-F783-061F761BB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7219" b="68577" l="62704" r="86364">
                        <a14:foregroundMark x1="63287" y1="16561" x2="63753" y2="23992"/>
                        <a14:foregroundMark x1="63054" y1="36943" x2="63753" y2="41401"/>
                        <a14:foregroundMark x1="73543" y1="66667" x2="74942" y2="67091"/>
                        <a14:foregroundMark x1="85548" y1="36093" x2="85664" y2="43737"/>
                        <a14:foregroundMark x1="85664" y1="15711" x2="86247" y2="22505"/>
                        <a14:foregroundMark x1="63287" y1="15287" x2="63403" y2="23567"/>
                        <a14:foregroundMark x1="62821" y1="15074" x2="62821" y2="16561"/>
                        <a14:foregroundMark x1="62704" y1="35669" x2="62704" y2="35669"/>
                        <a14:foregroundMark x1="86364" y1="36518" x2="86364" y2="36518"/>
                        <a14:foregroundMark x1="74709" y1="68577" x2="74709" y2="68577"/>
                        <a14:foregroundMark x1="74242" y1="30573" x2="74242" y2="30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40" r="12331" b="27180"/>
          <a:stretch/>
        </p:blipFill>
        <p:spPr bwMode="auto">
          <a:xfrm>
            <a:off x="6479979" y="-7705512"/>
            <a:ext cx="749395" cy="11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8" name="Picture 20">
            <a:extLst>
              <a:ext uri="{FF2B5EF4-FFF2-40B4-BE49-F238E27FC236}">
                <a16:creationId xmlns:a16="http://schemas.microsoft.com/office/drawing/2014/main" id="{B3EF4380-FAC6-A285-8ECA-0A353FAD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717" b="97639" l="10000" r="90000">
                        <a14:foregroundMark x1="42000" y1="91416" x2="50429" y2="93348"/>
                        <a14:foregroundMark x1="50429" y1="93348" x2="56286" y2="91845"/>
                        <a14:foregroundMark x1="58000" y1="85408" x2="58000" y2="85408"/>
                        <a14:foregroundMark x1="64714" y1="80687" x2="64714" y2="80687"/>
                        <a14:foregroundMark x1="35286" y1="20172" x2="35286" y2="20172"/>
                        <a14:foregroundMark x1="43857" y1="9657" x2="46000" y2="13305"/>
                        <a14:foregroundMark x1="42000" y1="14378" x2="42000" y2="14378"/>
                        <a14:foregroundMark x1="48857" y1="1931" x2="53000" y2="2146"/>
                        <a14:foregroundMark x1="45000" y1="97425" x2="46286" y2="97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671" y="-7646529"/>
            <a:ext cx="1328289" cy="88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0" name="그림 1009" descr="로고이(가) 표시된 사진&#10;&#10;자동 생성된 설명">
            <a:extLst>
              <a:ext uri="{FF2B5EF4-FFF2-40B4-BE49-F238E27FC236}">
                <a16:creationId xmlns:a16="http://schemas.microsoft.com/office/drawing/2014/main" id="{E44C16CC-E59A-7C7E-526A-296C2FC376FC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500" y="-7591341"/>
            <a:ext cx="789727" cy="473573"/>
          </a:xfrm>
          <a:prstGeom prst="rect">
            <a:avLst/>
          </a:prstGeom>
        </p:spPr>
      </p:pic>
      <p:pic>
        <p:nvPicPr>
          <p:cNvPr id="1011" name="그림 1010" descr="로고이(가) 표시된 사진&#10;&#10;자동 생성된 설명">
            <a:extLst>
              <a:ext uri="{FF2B5EF4-FFF2-40B4-BE49-F238E27FC236}">
                <a16:creationId xmlns:a16="http://schemas.microsoft.com/office/drawing/2014/main" id="{9DC43917-3A0E-FCEA-514F-975466F5929D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394" y="-6722788"/>
            <a:ext cx="963313" cy="963313"/>
          </a:xfrm>
          <a:prstGeom prst="rect">
            <a:avLst/>
          </a:prstGeom>
        </p:spPr>
      </p:pic>
      <p:pic>
        <p:nvPicPr>
          <p:cNvPr id="1012" name="그림 1011" descr="봉투, 명함이(가) 표시된 사진&#10;&#10;자동 생성된 설명">
            <a:extLst>
              <a:ext uri="{FF2B5EF4-FFF2-40B4-BE49-F238E27FC236}">
                <a16:creationId xmlns:a16="http://schemas.microsoft.com/office/drawing/2014/main" id="{43312C4E-C5E4-1AF0-39FC-3AEAF1F176D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59" y="-8994185"/>
            <a:ext cx="583795" cy="608764"/>
          </a:xfrm>
          <a:prstGeom prst="rect">
            <a:avLst/>
          </a:prstGeom>
        </p:spPr>
      </p:pic>
      <p:pic>
        <p:nvPicPr>
          <p:cNvPr id="1013" name="Picture 22" descr="post-thumbnail">
            <a:extLst>
              <a:ext uri="{FF2B5EF4-FFF2-40B4-BE49-F238E27FC236}">
                <a16:creationId xmlns:a16="http://schemas.microsoft.com/office/drawing/2014/main" id="{463DA6EA-DA0D-91AE-69FC-0D9ACF76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72" y="-9027228"/>
            <a:ext cx="848375" cy="62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" name="그림 1013">
            <a:extLst>
              <a:ext uri="{FF2B5EF4-FFF2-40B4-BE49-F238E27FC236}">
                <a16:creationId xmlns:a16="http://schemas.microsoft.com/office/drawing/2014/main" id="{F7B14A56-292A-4E29-B0A5-F4209DB1E4F4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038" y="-8461090"/>
            <a:ext cx="1124470" cy="1124470"/>
          </a:xfrm>
          <a:prstGeom prst="rect">
            <a:avLst/>
          </a:prstGeom>
        </p:spPr>
      </p:pic>
      <p:pic>
        <p:nvPicPr>
          <p:cNvPr id="1015" name="그림 1014">
            <a:extLst>
              <a:ext uri="{FF2B5EF4-FFF2-40B4-BE49-F238E27FC236}">
                <a16:creationId xmlns:a16="http://schemas.microsoft.com/office/drawing/2014/main" id="{F51C1BAF-0E96-E44F-112C-8C7E0AD44E65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2805" y="-6493824"/>
            <a:ext cx="878936" cy="875170"/>
          </a:xfrm>
          <a:prstGeom prst="rect">
            <a:avLst/>
          </a:prstGeom>
        </p:spPr>
      </p:pic>
      <p:pic>
        <p:nvPicPr>
          <p:cNvPr id="1016" name="그림 1015" descr="로고이(가) 표시된 사진&#10;&#10;자동 생성된 설명">
            <a:extLst>
              <a:ext uri="{FF2B5EF4-FFF2-40B4-BE49-F238E27FC236}">
                <a16:creationId xmlns:a16="http://schemas.microsoft.com/office/drawing/2014/main" id="{EF243B04-53EC-536B-2288-93651EBA087B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116" y="-1514951"/>
            <a:ext cx="988885" cy="988885"/>
          </a:xfrm>
          <a:prstGeom prst="rect">
            <a:avLst/>
          </a:prstGeom>
        </p:spPr>
      </p:pic>
      <p:pic>
        <p:nvPicPr>
          <p:cNvPr id="1017" name="그림 1016" descr="로고이(가) 표시된 사진&#10;&#10;자동 생성된 설명">
            <a:extLst>
              <a:ext uri="{FF2B5EF4-FFF2-40B4-BE49-F238E27FC236}">
                <a16:creationId xmlns:a16="http://schemas.microsoft.com/office/drawing/2014/main" id="{F173DD3D-7213-E2DC-9138-7F21F6F10425}"/>
              </a:ext>
            </a:extLst>
          </p:cNvPr>
          <p:cNvPicPr>
            <a:picLocks noChangeAspect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7" t="15212" r="26655" b="15387"/>
          <a:stretch/>
        </p:blipFill>
        <p:spPr>
          <a:xfrm>
            <a:off x="8158559" y="-3546385"/>
            <a:ext cx="720000" cy="720000"/>
          </a:xfrm>
          <a:prstGeom prst="rect">
            <a:avLst/>
          </a:prstGeom>
        </p:spPr>
      </p:pic>
      <p:pic>
        <p:nvPicPr>
          <p:cNvPr id="1018" name="그림 1017">
            <a:extLst>
              <a:ext uri="{FF2B5EF4-FFF2-40B4-BE49-F238E27FC236}">
                <a16:creationId xmlns:a16="http://schemas.microsoft.com/office/drawing/2014/main" id="{1A79C89A-C623-E218-48A3-04FFF0FEE444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847" y="-2826385"/>
            <a:ext cx="720000" cy="720000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:a16="http://schemas.microsoft.com/office/drawing/2014/main" id="{0E191D42-E9FE-C0B6-0723-53DACEB74EB9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84" y="-3835198"/>
            <a:ext cx="720000" cy="720000"/>
          </a:xfrm>
          <a:prstGeom prst="rect">
            <a:avLst/>
          </a:prstGeom>
        </p:spPr>
      </p:pic>
      <p:pic>
        <p:nvPicPr>
          <p:cNvPr id="1020" name="그림 1019" descr="텍스트이(가) 표시된 사진&#10;&#10;자동 생성된 설명">
            <a:extLst>
              <a:ext uri="{FF2B5EF4-FFF2-40B4-BE49-F238E27FC236}">
                <a16:creationId xmlns:a16="http://schemas.microsoft.com/office/drawing/2014/main" id="{CF8D2DA9-9A10-9413-A4E3-BBE0E86BCEAB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82" y="-3835198"/>
            <a:ext cx="720000" cy="720000"/>
          </a:xfrm>
          <a:prstGeom prst="rect">
            <a:avLst/>
          </a:prstGeom>
        </p:spPr>
      </p:pic>
      <p:pic>
        <p:nvPicPr>
          <p:cNvPr id="1021" name="그림 1020">
            <a:extLst>
              <a:ext uri="{FF2B5EF4-FFF2-40B4-BE49-F238E27FC236}">
                <a16:creationId xmlns:a16="http://schemas.microsoft.com/office/drawing/2014/main" id="{176D612D-C5B1-2A96-0188-B2EC9E01755E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366" y="-3387834"/>
            <a:ext cx="720000" cy="720000"/>
          </a:xfrm>
          <a:prstGeom prst="rect">
            <a:avLst/>
          </a:prstGeom>
        </p:spPr>
      </p:pic>
      <p:pic>
        <p:nvPicPr>
          <p:cNvPr id="1022" name="그림 1021">
            <a:extLst>
              <a:ext uri="{FF2B5EF4-FFF2-40B4-BE49-F238E27FC236}">
                <a16:creationId xmlns:a16="http://schemas.microsoft.com/office/drawing/2014/main" id="{A49845B6-EEB1-DB7B-C971-7A1B8952D263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584" y="-2007944"/>
            <a:ext cx="959606" cy="959606"/>
          </a:xfrm>
          <a:prstGeom prst="rect">
            <a:avLst/>
          </a:prstGeom>
        </p:spPr>
      </p:pic>
      <p:pic>
        <p:nvPicPr>
          <p:cNvPr id="1023" name="그림 102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1D85B90-75EE-CF2F-60EB-D408E51049E0}"/>
              </a:ext>
            </a:extLst>
          </p:cNvPr>
          <p:cNvPicPr>
            <a:picLocks noChangeAspect="1"/>
          </p:cNvPicPr>
          <p:nvPr/>
        </p:nvPicPr>
        <p:blipFill rotWithShape="1"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47"/>
          <a:stretch/>
        </p:blipFill>
        <p:spPr>
          <a:xfrm>
            <a:off x="7773026" y="-2519662"/>
            <a:ext cx="771066" cy="720000"/>
          </a:xfrm>
          <a:prstGeom prst="rect">
            <a:avLst/>
          </a:prstGeom>
        </p:spPr>
      </p:pic>
      <p:pic>
        <p:nvPicPr>
          <p:cNvPr id="1024" name="그림 1023">
            <a:extLst>
              <a:ext uri="{FF2B5EF4-FFF2-40B4-BE49-F238E27FC236}">
                <a16:creationId xmlns:a16="http://schemas.microsoft.com/office/drawing/2014/main" id="{854BA3D0-36CF-2A1A-FAA9-287A75B8FF97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72" y="-2308900"/>
            <a:ext cx="720000" cy="720000"/>
          </a:xfrm>
          <a:prstGeom prst="rect">
            <a:avLst/>
          </a:prstGeom>
        </p:spPr>
      </p:pic>
      <p:pic>
        <p:nvPicPr>
          <p:cNvPr id="1025" name="Picture 2" descr="Development logo mysql icon - Logos">
            <a:extLst>
              <a:ext uri="{FF2B5EF4-FFF2-40B4-BE49-F238E27FC236}">
                <a16:creationId xmlns:a16="http://schemas.microsoft.com/office/drawing/2014/main" id="{C93AC712-B16D-88E0-36DB-9F84DBFC7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885" y="-144886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그림 1025" descr="로고이(가) 표시된 사진&#10;&#10;자동 생성된 설명">
            <a:extLst>
              <a:ext uri="{FF2B5EF4-FFF2-40B4-BE49-F238E27FC236}">
                <a16:creationId xmlns:a16="http://schemas.microsoft.com/office/drawing/2014/main" id="{CDD109B6-ED06-EA20-8844-80496C2B8BD5}"/>
              </a:ext>
            </a:extLst>
          </p:cNvPr>
          <p:cNvPicPr>
            <a:picLocks noChangeAspect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t="8898" r="30751" b="45064"/>
          <a:stretch/>
        </p:blipFill>
        <p:spPr>
          <a:xfrm>
            <a:off x="-3344063" y="-3986920"/>
            <a:ext cx="3350440" cy="30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1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977DBE-FAA9-1E2C-9E0F-3949AC29EA3D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3287AD-8BCF-166B-D4E7-514F86374C2A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92" name="그룹 1003">
            <a:extLst>
              <a:ext uri="{FF2B5EF4-FFF2-40B4-BE49-F238E27FC236}">
                <a16:creationId xmlns:a16="http://schemas.microsoft.com/office/drawing/2014/main" id="{8FDFC9B9-703A-6CD7-A659-99C5D31B2B42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993" name="그룹 1004">
              <a:extLst>
                <a:ext uri="{FF2B5EF4-FFF2-40B4-BE49-F238E27FC236}">
                  <a16:creationId xmlns:a16="http://schemas.microsoft.com/office/drawing/2014/main" id="{1FC32C0C-FE4A-833C-C802-43D7D71F53F9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996" name="Object 9">
                <a:extLst>
                  <a:ext uri="{FF2B5EF4-FFF2-40B4-BE49-F238E27FC236}">
                    <a16:creationId xmlns:a16="http://schemas.microsoft.com/office/drawing/2014/main" id="{FFC5AAD3-31CC-73A9-8E05-7443CAF11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4" name="그룹 1005">
              <a:extLst>
                <a:ext uri="{FF2B5EF4-FFF2-40B4-BE49-F238E27FC236}">
                  <a16:creationId xmlns:a16="http://schemas.microsoft.com/office/drawing/2014/main" id="{4053E480-E336-B44F-C01E-1F79DAA5A2DB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95" name="Object 12">
                <a:extLst>
                  <a:ext uri="{FF2B5EF4-FFF2-40B4-BE49-F238E27FC236}">
                    <a16:creationId xmlns:a16="http://schemas.microsoft.com/office/drawing/2014/main" id="{36B50C56-4485-5E8F-8863-505318835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997" name="그룹 1006">
            <a:extLst>
              <a:ext uri="{FF2B5EF4-FFF2-40B4-BE49-F238E27FC236}">
                <a16:creationId xmlns:a16="http://schemas.microsoft.com/office/drawing/2014/main" id="{7746706E-2FDF-75B9-D09B-CC442F590217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998" name="그룹 1007">
              <a:extLst>
                <a:ext uri="{FF2B5EF4-FFF2-40B4-BE49-F238E27FC236}">
                  <a16:creationId xmlns:a16="http://schemas.microsoft.com/office/drawing/2014/main" id="{E9CAA30C-3614-AAC4-2CF7-B2966D241FC3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09" name="Object 17">
                <a:extLst>
                  <a:ext uri="{FF2B5EF4-FFF2-40B4-BE49-F238E27FC236}">
                    <a16:creationId xmlns:a16="http://schemas.microsoft.com/office/drawing/2014/main" id="{CB18CBC9-1CC4-0F56-E4A1-E02186653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9" name="그룹 1008">
              <a:extLst>
                <a:ext uri="{FF2B5EF4-FFF2-40B4-BE49-F238E27FC236}">
                  <a16:creationId xmlns:a16="http://schemas.microsoft.com/office/drawing/2014/main" id="{2C1B830C-AAB1-11BE-24B4-44B23574C2F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00" name="Object 20">
                <a:extLst>
                  <a:ext uri="{FF2B5EF4-FFF2-40B4-BE49-F238E27FC236}">
                    <a16:creationId xmlns:a16="http://schemas.microsoft.com/office/drawing/2014/main" id="{6F5A398F-3CA6-ECFD-EAC8-2632783B7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10" name="그림 1009">
            <a:extLst>
              <a:ext uri="{FF2B5EF4-FFF2-40B4-BE49-F238E27FC236}">
                <a16:creationId xmlns:a16="http://schemas.microsoft.com/office/drawing/2014/main" id="{5361D20E-F533-686E-3C36-F826B9F82EC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pic>
        <p:nvPicPr>
          <p:cNvPr id="7" name="Object 25">
            <a:extLst>
              <a:ext uri="{FF2B5EF4-FFF2-40B4-BE49-F238E27FC236}">
                <a16:creationId xmlns:a16="http://schemas.microsoft.com/office/drawing/2014/main" id="{A316783F-772D-00BB-E6F2-621BD731A15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37938" t="26527" r="13976" b="18881"/>
          <a:stretch/>
        </p:blipFill>
        <p:spPr>
          <a:xfrm>
            <a:off x="8289481" y="3009900"/>
            <a:ext cx="6417119" cy="4358839"/>
          </a:xfrm>
          <a:prstGeom prst="rect">
            <a:avLst/>
          </a:prstGeom>
        </p:spPr>
      </p:pic>
      <p:pic>
        <p:nvPicPr>
          <p:cNvPr id="8" name="Object 25">
            <a:extLst>
              <a:ext uri="{FF2B5EF4-FFF2-40B4-BE49-F238E27FC236}">
                <a16:creationId xmlns:a16="http://schemas.microsoft.com/office/drawing/2014/main" id="{7E2C3863-FDF8-A899-B9E8-4A8401EF4FA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2755" t="25208" r="61964" b="20200"/>
          <a:stretch/>
        </p:blipFill>
        <p:spPr>
          <a:xfrm>
            <a:off x="3611208" y="3009900"/>
            <a:ext cx="4621762" cy="4278813"/>
          </a:xfrm>
          <a:prstGeom prst="rect">
            <a:avLst/>
          </a:prstGeom>
        </p:spPr>
      </p:pic>
      <p:pic>
        <p:nvPicPr>
          <p:cNvPr id="13" name="Object 25">
            <a:extLst>
              <a:ext uri="{FF2B5EF4-FFF2-40B4-BE49-F238E27FC236}">
                <a16:creationId xmlns:a16="http://schemas.microsoft.com/office/drawing/2014/main" id="{EF0C1207-80D2-9669-BD9D-A7B4AF9C67B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t="29494" r="76110" b="25934"/>
          <a:stretch/>
        </p:blipFill>
        <p:spPr>
          <a:xfrm>
            <a:off x="4452589" y="7128710"/>
            <a:ext cx="2475813" cy="1726827"/>
          </a:xfrm>
          <a:prstGeom prst="rect">
            <a:avLst/>
          </a:prstGeom>
        </p:spPr>
      </p:pic>
      <p:pic>
        <p:nvPicPr>
          <p:cNvPr id="14" name="Object 25">
            <a:extLst>
              <a:ext uri="{FF2B5EF4-FFF2-40B4-BE49-F238E27FC236}">
                <a16:creationId xmlns:a16="http://schemas.microsoft.com/office/drawing/2014/main" id="{9FCC8EEE-B764-B24A-FEB4-79CAD8FD51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23723" t="27083" r="8947" b="21552"/>
          <a:stretch/>
        </p:blipFill>
        <p:spPr>
          <a:xfrm>
            <a:off x="6885011" y="7128710"/>
            <a:ext cx="6977592" cy="198999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2D7081-8150-2E8D-D505-1DCAD1AD3B60}"/>
              </a:ext>
            </a:extLst>
          </p:cNvPr>
          <p:cNvSpPr/>
          <p:nvPr/>
        </p:nvSpPr>
        <p:spPr>
          <a:xfrm>
            <a:off x="4599150" y="7128710"/>
            <a:ext cx="9421650" cy="2139700"/>
          </a:xfrm>
          <a:prstGeom prst="rect">
            <a:avLst/>
          </a:prstGeom>
          <a:solidFill>
            <a:srgbClr val="FA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115694-C9DA-3FAA-5000-04F889B65679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83386F-57FC-3FD5-E822-924FFDD50F57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92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977DBE-FAA9-1E2C-9E0F-3949AC29EA3D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3287AD-8BCF-166B-D4E7-514F86374C2A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Object 25">
            <a:extLst>
              <a:ext uri="{FF2B5EF4-FFF2-40B4-BE49-F238E27FC236}">
                <a16:creationId xmlns:a16="http://schemas.microsoft.com/office/drawing/2014/main" id="{A316783F-772D-00BB-E6F2-621BD731A1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7938" t="26527" r="13976" b="18881"/>
          <a:stretch/>
        </p:blipFill>
        <p:spPr>
          <a:xfrm>
            <a:off x="8289481" y="2003861"/>
            <a:ext cx="6417119" cy="4358839"/>
          </a:xfrm>
          <a:prstGeom prst="rect">
            <a:avLst/>
          </a:prstGeom>
        </p:spPr>
      </p:pic>
      <p:pic>
        <p:nvPicPr>
          <p:cNvPr id="8" name="Object 25">
            <a:extLst>
              <a:ext uri="{FF2B5EF4-FFF2-40B4-BE49-F238E27FC236}">
                <a16:creationId xmlns:a16="http://schemas.microsoft.com/office/drawing/2014/main" id="{7E2C3863-FDF8-A899-B9E8-4A8401EF4F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755" t="25208" r="61964" b="20200"/>
          <a:stretch/>
        </p:blipFill>
        <p:spPr>
          <a:xfrm>
            <a:off x="3611208" y="2007687"/>
            <a:ext cx="4621762" cy="4278813"/>
          </a:xfrm>
          <a:prstGeom prst="rect">
            <a:avLst/>
          </a:prstGeom>
        </p:spPr>
      </p:pic>
      <p:pic>
        <p:nvPicPr>
          <p:cNvPr id="13" name="Object 25">
            <a:extLst>
              <a:ext uri="{FF2B5EF4-FFF2-40B4-BE49-F238E27FC236}">
                <a16:creationId xmlns:a16="http://schemas.microsoft.com/office/drawing/2014/main" id="{340C6F28-3821-1EBF-A27D-45F71D6C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29494" r="76110" b="25934"/>
          <a:stretch/>
        </p:blipFill>
        <p:spPr>
          <a:xfrm>
            <a:off x="4452589" y="6125306"/>
            <a:ext cx="2475813" cy="1726827"/>
          </a:xfrm>
          <a:prstGeom prst="rect">
            <a:avLst/>
          </a:prstGeom>
        </p:spPr>
      </p:pic>
      <p:pic>
        <p:nvPicPr>
          <p:cNvPr id="14" name="Object 25">
            <a:extLst>
              <a:ext uri="{FF2B5EF4-FFF2-40B4-BE49-F238E27FC236}">
                <a16:creationId xmlns:a16="http://schemas.microsoft.com/office/drawing/2014/main" id="{F99BAA7C-1B05-E276-4E22-79C8DC59A2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3723" t="27083" r="8947" b="21552"/>
          <a:stretch/>
        </p:blipFill>
        <p:spPr>
          <a:xfrm>
            <a:off x="6885011" y="6125306"/>
            <a:ext cx="6977592" cy="1989994"/>
          </a:xfrm>
          <a:prstGeom prst="rect">
            <a:avLst/>
          </a:prstGeom>
        </p:spPr>
      </p:pic>
      <p:grpSp>
        <p:nvGrpSpPr>
          <p:cNvPr id="992" name="그룹 1003">
            <a:extLst>
              <a:ext uri="{FF2B5EF4-FFF2-40B4-BE49-F238E27FC236}">
                <a16:creationId xmlns:a16="http://schemas.microsoft.com/office/drawing/2014/main" id="{8FDFC9B9-703A-6CD7-A659-99C5D31B2B42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993" name="그룹 1004">
              <a:extLst>
                <a:ext uri="{FF2B5EF4-FFF2-40B4-BE49-F238E27FC236}">
                  <a16:creationId xmlns:a16="http://schemas.microsoft.com/office/drawing/2014/main" id="{1FC32C0C-FE4A-833C-C802-43D7D71F53F9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996" name="Object 9">
                <a:extLst>
                  <a:ext uri="{FF2B5EF4-FFF2-40B4-BE49-F238E27FC236}">
                    <a16:creationId xmlns:a16="http://schemas.microsoft.com/office/drawing/2014/main" id="{FFC5AAD3-31CC-73A9-8E05-7443CAF11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4" name="그룹 1005">
              <a:extLst>
                <a:ext uri="{FF2B5EF4-FFF2-40B4-BE49-F238E27FC236}">
                  <a16:creationId xmlns:a16="http://schemas.microsoft.com/office/drawing/2014/main" id="{4053E480-E336-B44F-C01E-1F79DAA5A2DB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95" name="Object 12">
                <a:extLst>
                  <a:ext uri="{FF2B5EF4-FFF2-40B4-BE49-F238E27FC236}">
                    <a16:creationId xmlns:a16="http://schemas.microsoft.com/office/drawing/2014/main" id="{36B50C56-4485-5E8F-8863-505318835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997" name="그룹 1006">
            <a:extLst>
              <a:ext uri="{FF2B5EF4-FFF2-40B4-BE49-F238E27FC236}">
                <a16:creationId xmlns:a16="http://schemas.microsoft.com/office/drawing/2014/main" id="{7746706E-2FDF-75B9-D09B-CC442F590217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998" name="그룹 1007">
              <a:extLst>
                <a:ext uri="{FF2B5EF4-FFF2-40B4-BE49-F238E27FC236}">
                  <a16:creationId xmlns:a16="http://schemas.microsoft.com/office/drawing/2014/main" id="{E9CAA30C-3614-AAC4-2CF7-B2966D241FC3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009" name="Object 17">
                <a:extLst>
                  <a:ext uri="{FF2B5EF4-FFF2-40B4-BE49-F238E27FC236}">
                    <a16:creationId xmlns:a16="http://schemas.microsoft.com/office/drawing/2014/main" id="{CB18CBC9-1CC4-0F56-E4A1-E02186653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999" name="그룹 1008">
              <a:extLst>
                <a:ext uri="{FF2B5EF4-FFF2-40B4-BE49-F238E27FC236}">
                  <a16:creationId xmlns:a16="http://schemas.microsoft.com/office/drawing/2014/main" id="{2C1B830C-AAB1-11BE-24B4-44B23574C2F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000" name="Object 20">
                <a:extLst>
                  <a:ext uri="{FF2B5EF4-FFF2-40B4-BE49-F238E27FC236}">
                    <a16:creationId xmlns:a16="http://schemas.microsoft.com/office/drawing/2014/main" id="{6F5A398F-3CA6-ECFD-EAC8-2632783B7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010" name="그림 1009">
            <a:extLst>
              <a:ext uri="{FF2B5EF4-FFF2-40B4-BE49-F238E27FC236}">
                <a16:creationId xmlns:a16="http://schemas.microsoft.com/office/drawing/2014/main" id="{5361D20E-F533-686E-3C36-F826B9F82EC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grpSp>
        <p:nvGrpSpPr>
          <p:cNvPr id="1033" name="그룹 1009">
            <a:extLst>
              <a:ext uri="{FF2B5EF4-FFF2-40B4-BE49-F238E27FC236}">
                <a16:creationId xmlns:a16="http://schemas.microsoft.com/office/drawing/2014/main" id="{A39623EC-2B3E-DCCF-2696-7EB3E16E3115}"/>
              </a:ext>
            </a:extLst>
          </p:cNvPr>
          <p:cNvGrpSpPr/>
          <p:nvPr/>
        </p:nvGrpSpPr>
        <p:grpSpPr>
          <a:xfrm>
            <a:off x="-5397192" y="2659331"/>
            <a:ext cx="5691304" cy="309618"/>
            <a:chOff x="6156576" y="2659331"/>
            <a:chExt cx="5691304" cy="309618"/>
          </a:xfrm>
        </p:grpSpPr>
        <p:pic>
          <p:nvPicPr>
            <p:cNvPr id="1034" name="Object 25">
              <a:extLst>
                <a:ext uri="{FF2B5EF4-FFF2-40B4-BE49-F238E27FC236}">
                  <a16:creationId xmlns:a16="http://schemas.microsoft.com/office/drawing/2014/main" id="{2A141E58-06D9-2376-DD99-1792D6E09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1035" name="Object 27">
            <a:extLst>
              <a:ext uri="{FF2B5EF4-FFF2-40B4-BE49-F238E27FC236}">
                <a16:creationId xmlns:a16="http://schemas.microsoft.com/office/drawing/2014/main" id="{2ADBE180-2AE9-0035-4580-BE42EB759BA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/>
          <a:srcRect l="59644" t="14008" r="2690" b="19526"/>
          <a:stretch/>
        </p:blipFill>
        <p:spPr>
          <a:xfrm>
            <a:off x="17786666" y="1436947"/>
            <a:ext cx="3581400" cy="1114671"/>
          </a:xfrm>
          <a:prstGeom prst="rect">
            <a:avLst/>
          </a:prstGeom>
        </p:spPr>
      </p:pic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AA95DD22-8D4D-7245-2955-97F548067893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직사각형 1036">
            <a:extLst>
              <a:ext uri="{FF2B5EF4-FFF2-40B4-BE49-F238E27FC236}">
                <a16:creationId xmlns:a16="http://schemas.microsoft.com/office/drawing/2014/main" id="{84F9D115-F1E8-4D2B-AA61-C01751A55A27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1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3108" y="9627415"/>
            <a:ext cx="924786" cy="5519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6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B64BBCB-5359-A081-5902-2781A64E3984}"/>
              </a:ext>
            </a:extLst>
          </p:cNvPr>
          <p:cNvGrpSpPr/>
          <p:nvPr/>
        </p:nvGrpSpPr>
        <p:grpSpPr>
          <a:xfrm>
            <a:off x="6629400" y="4014765"/>
            <a:ext cx="5218480" cy="2195535"/>
            <a:chOff x="6629400" y="4014765"/>
            <a:chExt cx="5218480" cy="2195535"/>
          </a:xfrm>
        </p:grpSpPr>
        <p:pic>
          <p:nvPicPr>
            <p:cNvPr id="50" name="Object 34">
              <a:extLst>
                <a:ext uri="{FF2B5EF4-FFF2-40B4-BE49-F238E27FC236}">
                  <a16:creationId xmlns:a16="http://schemas.microsoft.com/office/drawing/2014/main" id="{0C473B41-C081-9C32-39E0-460006C3D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l="12316" t="22150" r="10853" b="17723"/>
            <a:stretch/>
          </p:blipFill>
          <p:spPr>
            <a:xfrm rot="-240000">
              <a:off x="7231950" y="4215047"/>
              <a:ext cx="3968696" cy="1621890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B8C877-7BE6-01F0-DE7E-D11A30F362E7}"/>
                </a:ext>
              </a:extLst>
            </p:cNvPr>
            <p:cNvSpPr/>
            <p:nvPr/>
          </p:nvSpPr>
          <p:spPr>
            <a:xfrm>
              <a:off x="6629400" y="4014765"/>
              <a:ext cx="5218480" cy="21955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BAEF4-BCC2-1064-19E3-7C810B48903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A66C07-F4F7-DA83-1011-D95B30840A0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5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Object 35">
            <a:extLst>
              <a:ext uri="{FF2B5EF4-FFF2-40B4-BE49-F238E27FC236}">
                <a16:creationId xmlns:a16="http://schemas.microsoft.com/office/drawing/2014/main" id="{873BBC3B-3E8C-B08A-B5D2-F67F3F6957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11779" t="30268" r="49278" b="35544"/>
          <a:stretch/>
        </p:blipFill>
        <p:spPr>
          <a:xfrm rot="17386930">
            <a:off x="535324" y="10391902"/>
            <a:ext cx="1666163" cy="1758533"/>
          </a:xfrm>
          <a:prstGeom prst="rect">
            <a:avLst/>
          </a:prstGeom>
        </p:spPr>
      </p:pic>
      <p:pic>
        <p:nvPicPr>
          <p:cNvPr id="54" name="Object 36">
            <a:extLst>
              <a:ext uri="{FF2B5EF4-FFF2-40B4-BE49-F238E27FC236}">
                <a16:creationId xmlns:a16="http://schemas.microsoft.com/office/drawing/2014/main" id="{CF5CC762-41F5-8C67-591D-955999C535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17459" t="24891" r="52632" b="39581"/>
          <a:stretch/>
        </p:blipFill>
        <p:spPr>
          <a:xfrm rot="2522787">
            <a:off x="-868740" y="2080801"/>
            <a:ext cx="1224409" cy="1844372"/>
          </a:xfrm>
          <a:prstGeom prst="rect">
            <a:avLst/>
          </a:prstGeom>
        </p:spPr>
      </p:pic>
      <p:pic>
        <p:nvPicPr>
          <p:cNvPr id="55" name="Object 37">
            <a:extLst>
              <a:ext uri="{FF2B5EF4-FFF2-40B4-BE49-F238E27FC236}">
                <a16:creationId xmlns:a16="http://schemas.microsoft.com/office/drawing/2014/main" id="{3BD1C200-A72A-2908-B6E1-B201EB0C290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17289" t="29004" r="48024" b="38203"/>
          <a:stretch/>
        </p:blipFill>
        <p:spPr>
          <a:xfrm rot="14110366">
            <a:off x="17991224" y="7402872"/>
            <a:ext cx="1497147" cy="1686755"/>
          </a:xfrm>
          <a:prstGeom prst="rect">
            <a:avLst/>
          </a:prstGeom>
        </p:spPr>
      </p:pic>
      <p:pic>
        <p:nvPicPr>
          <p:cNvPr id="56" name="Object 38">
            <a:extLst>
              <a:ext uri="{FF2B5EF4-FFF2-40B4-BE49-F238E27FC236}">
                <a16:creationId xmlns:a16="http://schemas.microsoft.com/office/drawing/2014/main" id="{E0B8C515-5EB5-87A1-569D-A707FDF97A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19659" t="24052" r="51914" b="40867"/>
          <a:stretch/>
        </p:blipFill>
        <p:spPr>
          <a:xfrm rot="10103991">
            <a:off x="17876302" y="971438"/>
            <a:ext cx="1187298" cy="1811131"/>
          </a:xfrm>
          <a:prstGeom prst="rect">
            <a:avLst/>
          </a:prstGeom>
        </p:spPr>
      </p:pic>
      <p:pic>
        <p:nvPicPr>
          <p:cNvPr id="57" name="Object 39">
            <a:extLst>
              <a:ext uri="{FF2B5EF4-FFF2-40B4-BE49-F238E27FC236}">
                <a16:creationId xmlns:a16="http://schemas.microsoft.com/office/drawing/2014/main" id="{4434C5A1-BFC8-4610-D635-2CFD9F4CA75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/>
          <a:srcRect l="27042" t="30256" r="47498" b="39480"/>
          <a:stretch/>
        </p:blipFill>
        <p:spPr>
          <a:xfrm rot="5400000">
            <a:off x="12210428" y="9996672"/>
            <a:ext cx="1217797" cy="1562475"/>
          </a:xfrm>
          <a:prstGeom prst="rect">
            <a:avLst/>
          </a:prstGeom>
        </p:spPr>
      </p:pic>
      <p:grpSp>
        <p:nvGrpSpPr>
          <p:cNvPr id="58" name="그룹 1010">
            <a:extLst>
              <a:ext uri="{FF2B5EF4-FFF2-40B4-BE49-F238E27FC236}">
                <a16:creationId xmlns:a16="http://schemas.microsoft.com/office/drawing/2014/main" id="{F04389B7-CA52-113D-75B5-3D1F032EA44C}"/>
              </a:ext>
            </a:extLst>
          </p:cNvPr>
          <p:cNvGrpSpPr/>
          <p:nvPr/>
        </p:nvGrpSpPr>
        <p:grpSpPr>
          <a:xfrm rot="9346026">
            <a:off x="-257768" y="6141363"/>
            <a:ext cx="206015" cy="160230"/>
            <a:chOff x="6652803" y="6047818"/>
            <a:chExt cx="206015" cy="160230"/>
          </a:xfrm>
        </p:grpSpPr>
        <p:pic>
          <p:nvPicPr>
            <p:cNvPr id="59" name="Object 29">
              <a:extLst>
                <a:ext uri="{FF2B5EF4-FFF2-40B4-BE49-F238E27FC236}">
                  <a16:creationId xmlns:a16="http://schemas.microsoft.com/office/drawing/2014/main" id="{4EF62095-4602-B841-E044-A15AB9968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820000">
              <a:off x="6652803" y="6047818"/>
              <a:ext cx="206015" cy="160230"/>
            </a:xfrm>
            <a:prstGeom prst="rect">
              <a:avLst/>
            </a:prstGeom>
          </p:spPr>
        </p:pic>
      </p:grpSp>
      <p:grpSp>
        <p:nvGrpSpPr>
          <p:cNvPr id="60" name="그룹 1011">
            <a:extLst>
              <a:ext uri="{FF2B5EF4-FFF2-40B4-BE49-F238E27FC236}">
                <a16:creationId xmlns:a16="http://schemas.microsoft.com/office/drawing/2014/main" id="{D8A02CC2-406B-84DD-7AF2-10E0253A1314}"/>
              </a:ext>
            </a:extLst>
          </p:cNvPr>
          <p:cNvGrpSpPr/>
          <p:nvPr/>
        </p:nvGrpSpPr>
        <p:grpSpPr>
          <a:xfrm rot="10478513">
            <a:off x="6713784" y="9887509"/>
            <a:ext cx="480974" cy="480974"/>
            <a:chOff x="8976149" y="5858133"/>
            <a:chExt cx="480974" cy="480974"/>
          </a:xfrm>
        </p:grpSpPr>
        <p:pic>
          <p:nvPicPr>
            <p:cNvPr id="61" name="Object 32">
              <a:extLst>
                <a:ext uri="{FF2B5EF4-FFF2-40B4-BE49-F238E27FC236}">
                  <a16:creationId xmlns:a16="http://schemas.microsoft.com/office/drawing/2014/main" id="{099C1BBA-DF2C-F326-5049-D32D3DB3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260000">
              <a:off x="8976149" y="5858133"/>
              <a:ext cx="480974" cy="480974"/>
            </a:xfrm>
            <a:prstGeom prst="rect">
              <a:avLst/>
            </a:prstGeom>
          </p:spPr>
        </p:pic>
      </p:grpSp>
      <p:grpSp>
        <p:nvGrpSpPr>
          <p:cNvPr id="62" name="그룹 1012">
            <a:extLst>
              <a:ext uri="{FF2B5EF4-FFF2-40B4-BE49-F238E27FC236}">
                <a16:creationId xmlns:a16="http://schemas.microsoft.com/office/drawing/2014/main" id="{8D69F353-1070-4408-F1E1-75BF3420C82A}"/>
              </a:ext>
            </a:extLst>
          </p:cNvPr>
          <p:cNvGrpSpPr/>
          <p:nvPr/>
        </p:nvGrpSpPr>
        <p:grpSpPr>
          <a:xfrm rot="12490601">
            <a:off x="18549820" y="5265520"/>
            <a:ext cx="371004" cy="431404"/>
            <a:chOff x="11277188" y="5627181"/>
            <a:chExt cx="371004" cy="431404"/>
          </a:xfrm>
        </p:grpSpPr>
        <p:pic>
          <p:nvPicPr>
            <p:cNvPr id="63" name="Object 41">
              <a:extLst>
                <a:ext uri="{FF2B5EF4-FFF2-40B4-BE49-F238E27FC236}">
                  <a16:creationId xmlns:a16="http://schemas.microsoft.com/office/drawing/2014/main" id="{88C1C389-8997-0CB9-6D76-155CC462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11277188" y="5627181"/>
              <a:ext cx="371004" cy="431404"/>
            </a:xfrm>
            <a:prstGeom prst="rect">
              <a:avLst/>
            </a:prstGeom>
          </p:spPr>
        </p:pic>
      </p:grp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BAEF4-BCC2-1064-19E3-7C810B48903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A66C07-F4F7-DA83-1011-D95B30840A0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137409-652D-6656-B79B-27CC5312C56E}"/>
              </a:ext>
            </a:extLst>
          </p:cNvPr>
          <p:cNvGrpSpPr/>
          <p:nvPr/>
        </p:nvGrpSpPr>
        <p:grpSpPr>
          <a:xfrm>
            <a:off x="6629400" y="3176565"/>
            <a:ext cx="5218480" cy="2195535"/>
            <a:chOff x="6629400" y="4014765"/>
            <a:chExt cx="5218480" cy="2195535"/>
          </a:xfrm>
        </p:grpSpPr>
        <p:pic>
          <p:nvPicPr>
            <p:cNvPr id="10" name="Object 34">
              <a:extLst>
                <a:ext uri="{FF2B5EF4-FFF2-40B4-BE49-F238E27FC236}">
                  <a16:creationId xmlns:a16="http://schemas.microsoft.com/office/drawing/2014/main" id="{A7D23A84-ACEC-3E0B-63E2-DF3E48406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/>
            <a:srcRect l="12316" t="22150" r="10853" b="17723"/>
            <a:stretch/>
          </p:blipFill>
          <p:spPr>
            <a:xfrm rot="-240000">
              <a:off x="7231950" y="4215047"/>
              <a:ext cx="3968696" cy="162189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BF054A-EFD4-1131-E56D-EDDB2FCB9B78}"/>
                </a:ext>
              </a:extLst>
            </p:cNvPr>
            <p:cNvSpPr/>
            <p:nvPr/>
          </p:nvSpPr>
          <p:spPr>
            <a:xfrm>
              <a:off x="6629400" y="4014765"/>
              <a:ext cx="5218480" cy="2195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012">
            <a:extLst>
              <a:ext uri="{FF2B5EF4-FFF2-40B4-BE49-F238E27FC236}">
                <a16:creationId xmlns:a16="http://schemas.microsoft.com/office/drawing/2014/main" id="{2F12B1BA-7818-8941-1BF9-A13B1F2BB06E}"/>
              </a:ext>
            </a:extLst>
          </p:cNvPr>
          <p:cNvGrpSpPr/>
          <p:nvPr/>
        </p:nvGrpSpPr>
        <p:grpSpPr>
          <a:xfrm rot="20142672">
            <a:off x="14673931" y="8375672"/>
            <a:ext cx="517769" cy="416840"/>
            <a:chOff x="15888506" y="7905254"/>
            <a:chExt cx="517769" cy="416840"/>
          </a:xfrm>
        </p:grpSpPr>
        <p:pic>
          <p:nvPicPr>
            <p:cNvPr id="20" name="Object 35">
              <a:extLst>
                <a:ext uri="{FF2B5EF4-FFF2-40B4-BE49-F238E27FC236}">
                  <a16:creationId xmlns:a16="http://schemas.microsoft.com/office/drawing/2014/main" id="{747A340A-46C7-DF1E-DA6C-59AB344B2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22" name="그룹 1014">
            <a:extLst>
              <a:ext uri="{FF2B5EF4-FFF2-40B4-BE49-F238E27FC236}">
                <a16:creationId xmlns:a16="http://schemas.microsoft.com/office/drawing/2014/main" id="{589EB817-B10E-D364-47EB-BA75A1E31361}"/>
              </a:ext>
            </a:extLst>
          </p:cNvPr>
          <p:cNvGrpSpPr/>
          <p:nvPr/>
        </p:nvGrpSpPr>
        <p:grpSpPr>
          <a:xfrm rot="20924370">
            <a:off x="17255797" y="8627990"/>
            <a:ext cx="517769" cy="416840"/>
            <a:chOff x="16901245" y="7367932"/>
            <a:chExt cx="517769" cy="416840"/>
          </a:xfrm>
        </p:grpSpPr>
        <p:pic>
          <p:nvPicPr>
            <p:cNvPr id="23" name="Object 41">
              <a:extLst>
                <a:ext uri="{FF2B5EF4-FFF2-40B4-BE49-F238E27FC236}">
                  <a16:creationId xmlns:a16="http://schemas.microsoft.com/office/drawing/2014/main" id="{DA088096-7F60-EB75-9167-A7E42B9F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311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C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526" y="380952"/>
            <a:ext cx="17258140" cy="9449711"/>
            <a:chOff x="528526" y="380952"/>
            <a:chExt cx="17258140" cy="94497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526" y="380952"/>
              <a:ext cx="17258140" cy="94497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56576" y="2659331"/>
            <a:ext cx="5691304" cy="309618"/>
            <a:chOff x="6156576" y="2659331"/>
            <a:chExt cx="5691304" cy="3096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6576" y="2659331"/>
              <a:ext cx="5691304" cy="3096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5" cstate="print"/>
          <a:srcRect l="59644" t="14008" r="2690" b="19526"/>
          <a:stretch/>
        </p:blipFill>
        <p:spPr>
          <a:xfrm>
            <a:off x="7239000" y="1436947"/>
            <a:ext cx="3581400" cy="11146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CD2C2B-E823-60CE-4B5E-7763C26BEBCF}"/>
              </a:ext>
            </a:extLst>
          </p:cNvPr>
          <p:cNvSpPr/>
          <p:nvPr/>
        </p:nvSpPr>
        <p:spPr>
          <a:xfrm>
            <a:off x="75971400" y="46672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C5B85A-F522-8ED5-68AC-8CF2B6767086}"/>
              </a:ext>
            </a:extLst>
          </p:cNvPr>
          <p:cNvSpPr/>
          <p:nvPr/>
        </p:nvSpPr>
        <p:spPr>
          <a:xfrm>
            <a:off x="-60655200" y="-43243500"/>
            <a:ext cx="2775491" cy="353097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1003">
            <a:extLst>
              <a:ext uri="{FF2B5EF4-FFF2-40B4-BE49-F238E27FC236}">
                <a16:creationId xmlns:a16="http://schemas.microsoft.com/office/drawing/2014/main" id="{13683645-6599-EE33-3537-233701ABA7D9}"/>
              </a:ext>
            </a:extLst>
          </p:cNvPr>
          <p:cNvGrpSpPr/>
          <p:nvPr/>
        </p:nvGrpSpPr>
        <p:grpSpPr>
          <a:xfrm>
            <a:off x="-628348" y="8462842"/>
            <a:ext cx="5345687" cy="2439019"/>
            <a:chOff x="-628348" y="8462842"/>
            <a:chExt cx="5345687" cy="2439019"/>
          </a:xfrm>
        </p:grpSpPr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A2245789-44DD-7A34-3456-4695E331E4F8}"/>
                </a:ext>
              </a:extLst>
            </p:cNvPr>
            <p:cNvGrpSpPr/>
            <p:nvPr/>
          </p:nvGrpSpPr>
          <p:grpSpPr>
            <a:xfrm>
              <a:off x="1703412" y="8462842"/>
              <a:ext cx="3013927" cy="1726826"/>
              <a:chOff x="1703412" y="8462842"/>
              <a:chExt cx="3013927" cy="1726826"/>
            </a:xfrm>
          </p:grpSpPr>
          <p:pic>
            <p:nvPicPr>
              <p:cNvPr id="11" name="Object 9">
                <a:extLst>
                  <a:ext uri="{FF2B5EF4-FFF2-40B4-BE49-F238E27FC236}">
                    <a16:creationId xmlns:a16="http://schemas.microsoft.com/office/drawing/2014/main" id="{5CE0EBF4-F73D-E941-81DA-D2CBD3A06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03412" y="8462842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DB3AFF8-493A-2286-C45D-8931E8EBFD60}"/>
                </a:ext>
              </a:extLst>
            </p:cNvPr>
            <p:cNvGrpSpPr/>
            <p:nvPr/>
          </p:nvGrpSpPr>
          <p:grpSpPr>
            <a:xfrm>
              <a:off x="-628348" y="8462842"/>
              <a:ext cx="3560981" cy="2439019"/>
              <a:chOff x="-628348" y="8462842"/>
              <a:chExt cx="3560981" cy="2439019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815A1544-A589-40ED-95E3-B3EFCE1D3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28348" y="8462842"/>
                <a:ext cx="3560981" cy="2439019"/>
              </a:xfrm>
              <a:prstGeom prst="rect">
                <a:avLst/>
              </a:prstGeom>
            </p:spPr>
          </p:pic>
        </p:grpSp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id="{C9EC7808-FBF5-BD5D-6CBB-C4572667D0E0}"/>
              </a:ext>
            </a:extLst>
          </p:cNvPr>
          <p:cNvGrpSpPr/>
          <p:nvPr/>
        </p:nvGrpSpPr>
        <p:grpSpPr>
          <a:xfrm>
            <a:off x="13439160" y="8367604"/>
            <a:ext cx="5250448" cy="2534257"/>
            <a:chOff x="13035266" y="8061139"/>
            <a:chExt cx="5250448" cy="2534257"/>
          </a:xfrm>
        </p:grpSpPr>
        <p:grpSp>
          <p:nvGrpSpPr>
            <p:cNvPr id="13" name="그룹 1007">
              <a:extLst>
                <a:ext uri="{FF2B5EF4-FFF2-40B4-BE49-F238E27FC236}">
                  <a16:creationId xmlns:a16="http://schemas.microsoft.com/office/drawing/2014/main" id="{CA3183B7-0E5B-6701-06A9-D33D9A07B7F9}"/>
                </a:ext>
              </a:extLst>
            </p:cNvPr>
            <p:cNvGrpSpPr/>
            <p:nvPr/>
          </p:nvGrpSpPr>
          <p:grpSpPr>
            <a:xfrm>
              <a:off x="15271787" y="8061139"/>
              <a:ext cx="3013927" cy="1726826"/>
              <a:chOff x="15271787" y="8061139"/>
              <a:chExt cx="3013927" cy="1726826"/>
            </a:xfrm>
          </p:grpSpPr>
          <p:pic>
            <p:nvPicPr>
              <p:cNvPr id="17" name="Object 17">
                <a:extLst>
                  <a:ext uri="{FF2B5EF4-FFF2-40B4-BE49-F238E27FC236}">
                    <a16:creationId xmlns:a16="http://schemas.microsoft.com/office/drawing/2014/main" id="{EBBCCBE4-0B53-A604-B055-19E9F46F9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71787" y="8061139"/>
                <a:ext cx="3013927" cy="1726826"/>
              </a:xfrm>
              <a:prstGeom prst="rect">
                <a:avLst/>
              </a:prstGeom>
            </p:spPr>
          </p:pic>
        </p:grpSp>
        <p:grpSp>
          <p:nvGrpSpPr>
            <p:cNvPr id="14" name="그룹 1008">
              <a:extLst>
                <a:ext uri="{FF2B5EF4-FFF2-40B4-BE49-F238E27FC236}">
                  <a16:creationId xmlns:a16="http://schemas.microsoft.com/office/drawing/2014/main" id="{933A943D-8063-B19B-9B96-00D8CF239555}"/>
                </a:ext>
              </a:extLst>
            </p:cNvPr>
            <p:cNvGrpSpPr/>
            <p:nvPr/>
          </p:nvGrpSpPr>
          <p:grpSpPr>
            <a:xfrm>
              <a:off x="13035266" y="8156377"/>
              <a:ext cx="3560981" cy="2439019"/>
              <a:chOff x="13035266" y="8156377"/>
              <a:chExt cx="3560981" cy="2439019"/>
            </a:xfrm>
          </p:grpSpPr>
          <p:pic>
            <p:nvPicPr>
              <p:cNvPr id="16" name="Object 20">
                <a:extLst>
                  <a:ext uri="{FF2B5EF4-FFF2-40B4-BE49-F238E27FC236}">
                    <a16:creationId xmlns:a16="http://schemas.microsoft.com/office/drawing/2014/main" id="{D98397C6-AD03-120E-2D21-F2301B2E3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35266" y="8156377"/>
                <a:ext cx="3560981" cy="2439019"/>
              </a:xfrm>
              <a:prstGeom prst="rect">
                <a:avLst/>
              </a:prstGeom>
            </p:spPr>
          </p:pic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238E5FE-683B-BB56-0B51-4E737BD40C0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 b="22689"/>
          <a:stretch>
            <a:fillRect/>
          </a:stretch>
        </p:blipFill>
        <p:spPr>
          <a:xfrm>
            <a:off x="-154760" y="9543359"/>
            <a:ext cx="18442760" cy="1543031"/>
          </a:xfrm>
          <a:custGeom>
            <a:avLst/>
            <a:gdLst>
              <a:gd name="connsiteX0" fmla="*/ 0 w 18442760"/>
              <a:gd name="connsiteY0" fmla="*/ 0 h 1543031"/>
              <a:gd name="connsiteX1" fmla="*/ 18442760 w 18442760"/>
              <a:gd name="connsiteY1" fmla="*/ 0 h 1543031"/>
              <a:gd name="connsiteX2" fmla="*/ 18442760 w 18442760"/>
              <a:gd name="connsiteY2" fmla="*/ 1543031 h 1543031"/>
              <a:gd name="connsiteX3" fmla="*/ 0 w 18442760"/>
              <a:gd name="connsiteY3" fmla="*/ 1543031 h 154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42760" h="1543031">
                <a:moveTo>
                  <a:pt x="0" y="0"/>
                </a:moveTo>
                <a:lnTo>
                  <a:pt x="18442760" y="0"/>
                </a:lnTo>
                <a:lnTo>
                  <a:pt x="18442760" y="1543031"/>
                </a:lnTo>
                <a:lnTo>
                  <a:pt x="0" y="1543031"/>
                </a:lnTo>
                <a:close/>
              </a:path>
            </a:pathLst>
          </a:cu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BBAEF4-BCC2-1064-19E3-7C810B48903A}"/>
              </a:ext>
            </a:extLst>
          </p:cNvPr>
          <p:cNvSpPr/>
          <p:nvPr/>
        </p:nvSpPr>
        <p:spPr>
          <a:xfrm>
            <a:off x="17754600" y="-1333500"/>
            <a:ext cx="1270014" cy="10069428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A66C07-F4F7-DA83-1011-D95B30840A0C}"/>
              </a:ext>
            </a:extLst>
          </p:cNvPr>
          <p:cNvSpPr/>
          <p:nvPr/>
        </p:nvSpPr>
        <p:spPr>
          <a:xfrm>
            <a:off x="-764830" y="-690246"/>
            <a:ext cx="1298229" cy="9426174"/>
          </a:xfrm>
          <a:prstGeom prst="rect">
            <a:avLst/>
          </a:prstGeom>
          <a:solidFill>
            <a:srgbClr val="FBC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D9D2E5-94DF-CC1B-76FF-38BCD7FF0AA0}"/>
              </a:ext>
            </a:extLst>
          </p:cNvPr>
          <p:cNvGrpSpPr/>
          <p:nvPr/>
        </p:nvGrpSpPr>
        <p:grpSpPr>
          <a:xfrm>
            <a:off x="6629400" y="3176565"/>
            <a:ext cx="5218480" cy="2195535"/>
            <a:chOff x="6629400" y="4014765"/>
            <a:chExt cx="5218480" cy="2195535"/>
          </a:xfrm>
        </p:grpSpPr>
        <p:pic>
          <p:nvPicPr>
            <p:cNvPr id="15" name="Object 34">
              <a:extLst>
                <a:ext uri="{FF2B5EF4-FFF2-40B4-BE49-F238E27FC236}">
                  <a16:creationId xmlns:a16="http://schemas.microsoft.com/office/drawing/2014/main" id="{AF1CA704-70B4-1EE3-2C6B-76EE60255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/>
            <a:srcRect l="12316" t="22150" r="10853" b="17723"/>
            <a:stretch/>
          </p:blipFill>
          <p:spPr>
            <a:xfrm rot="-240000">
              <a:off x="7231950" y="4215047"/>
              <a:ext cx="3968696" cy="162189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A90D0CB-401D-BB2B-6D23-7A2A8F1706D3}"/>
                </a:ext>
              </a:extLst>
            </p:cNvPr>
            <p:cNvSpPr/>
            <p:nvPr/>
          </p:nvSpPr>
          <p:spPr>
            <a:xfrm>
              <a:off x="6629400" y="4014765"/>
              <a:ext cx="5218480" cy="21955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Object 35">
            <a:extLst>
              <a:ext uri="{FF2B5EF4-FFF2-40B4-BE49-F238E27FC236}">
                <a16:creationId xmlns:a16="http://schemas.microsoft.com/office/drawing/2014/main" id="{C4DDFC68-6B00-EC2E-8C95-AF5F35212B9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/>
          <a:srcRect l="11779" t="30268" r="49278" b="35544"/>
          <a:stretch/>
        </p:blipFill>
        <p:spPr>
          <a:xfrm rot="1500000">
            <a:off x="5939064" y="6476776"/>
            <a:ext cx="1666163" cy="1758533"/>
          </a:xfrm>
          <a:prstGeom prst="rect">
            <a:avLst/>
          </a:prstGeom>
        </p:spPr>
      </p:pic>
      <p:pic>
        <p:nvPicPr>
          <p:cNvPr id="22" name="Object 36">
            <a:extLst>
              <a:ext uri="{FF2B5EF4-FFF2-40B4-BE49-F238E27FC236}">
                <a16:creationId xmlns:a16="http://schemas.microsoft.com/office/drawing/2014/main" id="{A27A1F9D-5227-3D91-80F7-C6095F42D6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/>
          <a:srcRect l="17459" t="24891" r="52632" b="39581"/>
          <a:stretch/>
        </p:blipFill>
        <p:spPr>
          <a:xfrm rot="-1620000">
            <a:off x="7342381" y="5073148"/>
            <a:ext cx="1224409" cy="1844372"/>
          </a:xfrm>
          <a:prstGeom prst="rect">
            <a:avLst/>
          </a:prstGeom>
        </p:spPr>
      </p:pic>
      <p:pic>
        <p:nvPicPr>
          <p:cNvPr id="23" name="Object 37">
            <a:extLst>
              <a:ext uri="{FF2B5EF4-FFF2-40B4-BE49-F238E27FC236}">
                <a16:creationId xmlns:a16="http://schemas.microsoft.com/office/drawing/2014/main" id="{7DAF683B-04CA-A3C9-E6DD-BB9251BC9C9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/>
          <a:srcRect l="17289" t="29004" r="48024" b="38203"/>
          <a:stretch/>
        </p:blipFill>
        <p:spPr>
          <a:xfrm rot="1080000">
            <a:off x="10639871" y="6485625"/>
            <a:ext cx="1497147" cy="1686755"/>
          </a:xfrm>
          <a:prstGeom prst="rect">
            <a:avLst/>
          </a:prstGeom>
        </p:spPr>
      </p:pic>
      <p:pic>
        <p:nvPicPr>
          <p:cNvPr id="24" name="Object 38">
            <a:extLst>
              <a:ext uri="{FF2B5EF4-FFF2-40B4-BE49-F238E27FC236}">
                <a16:creationId xmlns:a16="http://schemas.microsoft.com/office/drawing/2014/main" id="{14E3EAEF-4AF5-1413-C231-720BE2E6EA6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19659" t="24052" r="51914" b="40867"/>
          <a:stretch/>
        </p:blipFill>
        <p:spPr>
          <a:xfrm rot="1260000">
            <a:off x="9689550" y="4764343"/>
            <a:ext cx="1187298" cy="1811131"/>
          </a:xfrm>
          <a:prstGeom prst="rect">
            <a:avLst/>
          </a:prstGeom>
        </p:spPr>
      </p:pic>
      <p:pic>
        <p:nvPicPr>
          <p:cNvPr id="25" name="Object 39">
            <a:extLst>
              <a:ext uri="{FF2B5EF4-FFF2-40B4-BE49-F238E27FC236}">
                <a16:creationId xmlns:a16="http://schemas.microsoft.com/office/drawing/2014/main" id="{3118496C-4C6B-4FC9-6F4F-644E19D4C0D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/>
          <a:srcRect l="27042" t="30256" r="47498" b="39480"/>
          <a:stretch/>
        </p:blipFill>
        <p:spPr>
          <a:xfrm rot="-1200000">
            <a:off x="8675408" y="6625030"/>
            <a:ext cx="1217797" cy="1562475"/>
          </a:xfrm>
          <a:prstGeom prst="rect">
            <a:avLst/>
          </a:prstGeom>
        </p:spPr>
      </p:pic>
      <p:grpSp>
        <p:nvGrpSpPr>
          <p:cNvPr id="27" name="그룹 1010">
            <a:extLst>
              <a:ext uri="{FF2B5EF4-FFF2-40B4-BE49-F238E27FC236}">
                <a16:creationId xmlns:a16="http://schemas.microsoft.com/office/drawing/2014/main" id="{815CB961-48BC-E713-5F85-886E6B0CE041}"/>
              </a:ext>
            </a:extLst>
          </p:cNvPr>
          <p:cNvGrpSpPr/>
          <p:nvPr/>
        </p:nvGrpSpPr>
        <p:grpSpPr>
          <a:xfrm>
            <a:off x="6652803" y="6047818"/>
            <a:ext cx="206015" cy="160230"/>
            <a:chOff x="6652803" y="6047818"/>
            <a:chExt cx="206015" cy="160230"/>
          </a:xfrm>
        </p:grpSpPr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id="{C1FD3D66-3D2D-4951-DA07-D2FB46D21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2820000">
              <a:off x="6652803" y="6047818"/>
              <a:ext cx="206015" cy="160230"/>
            </a:xfrm>
            <a:prstGeom prst="rect">
              <a:avLst/>
            </a:prstGeom>
          </p:spPr>
        </p:pic>
      </p:grpSp>
      <p:grpSp>
        <p:nvGrpSpPr>
          <p:cNvPr id="30" name="그룹 1011">
            <a:extLst>
              <a:ext uri="{FF2B5EF4-FFF2-40B4-BE49-F238E27FC236}">
                <a16:creationId xmlns:a16="http://schemas.microsoft.com/office/drawing/2014/main" id="{6C8DFBF3-C1A2-B62D-4D6F-58E5276336AB}"/>
              </a:ext>
            </a:extLst>
          </p:cNvPr>
          <p:cNvGrpSpPr/>
          <p:nvPr/>
        </p:nvGrpSpPr>
        <p:grpSpPr>
          <a:xfrm>
            <a:off x="8976149" y="5858133"/>
            <a:ext cx="480974" cy="480974"/>
            <a:chOff x="8976149" y="5858133"/>
            <a:chExt cx="480974" cy="480974"/>
          </a:xfrm>
        </p:grpSpPr>
        <p:pic>
          <p:nvPicPr>
            <p:cNvPr id="31" name="Object 32">
              <a:extLst>
                <a:ext uri="{FF2B5EF4-FFF2-40B4-BE49-F238E27FC236}">
                  <a16:creationId xmlns:a16="http://schemas.microsoft.com/office/drawing/2014/main" id="{1265724D-6EA5-595A-C450-776356B55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260000">
              <a:off x="8976149" y="5858133"/>
              <a:ext cx="480974" cy="480974"/>
            </a:xfrm>
            <a:prstGeom prst="rect">
              <a:avLst/>
            </a:prstGeom>
          </p:spPr>
        </p:pic>
      </p:grpSp>
      <p:grpSp>
        <p:nvGrpSpPr>
          <p:cNvPr id="32" name="그룹 1012">
            <a:extLst>
              <a:ext uri="{FF2B5EF4-FFF2-40B4-BE49-F238E27FC236}">
                <a16:creationId xmlns:a16="http://schemas.microsoft.com/office/drawing/2014/main" id="{D33C341B-9ED4-6541-523F-DCA634885390}"/>
              </a:ext>
            </a:extLst>
          </p:cNvPr>
          <p:cNvGrpSpPr/>
          <p:nvPr/>
        </p:nvGrpSpPr>
        <p:grpSpPr>
          <a:xfrm>
            <a:off x="11277188" y="5627181"/>
            <a:ext cx="371004" cy="431404"/>
            <a:chOff x="11277188" y="5627181"/>
            <a:chExt cx="371004" cy="431404"/>
          </a:xfrm>
        </p:grpSpPr>
        <p:pic>
          <p:nvPicPr>
            <p:cNvPr id="33" name="Object 41">
              <a:extLst>
                <a:ext uri="{FF2B5EF4-FFF2-40B4-BE49-F238E27FC236}">
                  <a16:creationId xmlns:a16="http://schemas.microsoft.com/office/drawing/2014/main" id="{AAD8673B-BDE5-FD8A-41F9-3F17EE662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380000">
              <a:off x="11277188" y="5627181"/>
              <a:ext cx="371004" cy="431404"/>
            </a:xfrm>
            <a:prstGeom prst="rect">
              <a:avLst/>
            </a:prstGeom>
          </p:spPr>
        </p:pic>
      </p:grpSp>
      <p:grpSp>
        <p:nvGrpSpPr>
          <p:cNvPr id="34" name="그룹 1012">
            <a:extLst>
              <a:ext uri="{FF2B5EF4-FFF2-40B4-BE49-F238E27FC236}">
                <a16:creationId xmlns:a16="http://schemas.microsoft.com/office/drawing/2014/main" id="{08E414A4-7346-8381-E456-C04350FEA853}"/>
              </a:ext>
            </a:extLst>
          </p:cNvPr>
          <p:cNvGrpSpPr/>
          <p:nvPr/>
        </p:nvGrpSpPr>
        <p:grpSpPr>
          <a:xfrm rot="20142672">
            <a:off x="15808138" y="7992846"/>
            <a:ext cx="517769" cy="416840"/>
            <a:chOff x="15888506" y="7905254"/>
            <a:chExt cx="517769" cy="416840"/>
          </a:xfrm>
        </p:grpSpPr>
        <p:pic>
          <p:nvPicPr>
            <p:cNvPr id="36" name="Object 35">
              <a:extLst>
                <a:ext uri="{FF2B5EF4-FFF2-40B4-BE49-F238E27FC236}">
                  <a16:creationId xmlns:a16="http://schemas.microsoft.com/office/drawing/2014/main" id="{B0E36118-D506-46B7-CD2D-83872BA54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888506" y="7905254"/>
              <a:ext cx="517769" cy="416840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8CAC24DC-F18D-BE72-E654-AE3678A4E701}"/>
              </a:ext>
            </a:extLst>
          </p:cNvPr>
          <p:cNvGrpSpPr/>
          <p:nvPr/>
        </p:nvGrpSpPr>
        <p:grpSpPr>
          <a:xfrm rot="20924370">
            <a:off x="16529288" y="8176340"/>
            <a:ext cx="517769" cy="416840"/>
            <a:chOff x="16901245" y="7367932"/>
            <a:chExt cx="517769" cy="416840"/>
          </a:xfrm>
        </p:grpSpPr>
        <p:pic>
          <p:nvPicPr>
            <p:cNvPr id="38" name="Object 41">
              <a:extLst>
                <a:ext uri="{FF2B5EF4-FFF2-40B4-BE49-F238E27FC236}">
                  <a16:creationId xmlns:a16="http://schemas.microsoft.com/office/drawing/2014/main" id="{0F7C33FB-E8F0-26E9-7C0E-DFD9BDD3F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580000">
              <a:off x="16901245" y="7367932"/>
              <a:ext cx="517769" cy="416840"/>
            </a:xfrm>
            <a:prstGeom prst="rect">
              <a:avLst/>
            </a:prstGeom>
          </p:spPr>
        </p:pic>
      </p:grpSp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3716D6C3-C0E3-B785-6ACF-16F0D9EA66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0031">
            <a:off x="-10834438" y="16504671"/>
            <a:ext cx="9814640" cy="10314294"/>
          </a:xfrm>
          <a:prstGeom prst="rect">
            <a:avLst/>
          </a:prstGeom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65F69DAD-789C-066F-48C9-D0F91E5E4E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36" y="16991788"/>
            <a:ext cx="9215886" cy="9832521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0594D4A6-7975-6395-DA9A-1BBDCB9262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261">
            <a:off x="22954983" y="17887668"/>
            <a:ext cx="10843816" cy="115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05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23</Words>
  <Application>Microsoft Office PowerPoint</Application>
  <PresentationFormat>사용자 지정</PresentationFormat>
  <Paragraphs>7</Paragraphs>
  <Slides>49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Arial</vt:lpstr>
      <vt:lpstr>맑은 고딕</vt:lpstr>
      <vt:lpstr>SB 어그로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한기현</cp:lastModifiedBy>
  <cp:revision>6</cp:revision>
  <dcterms:created xsi:type="dcterms:W3CDTF">2023-04-06T22:11:30Z</dcterms:created>
  <dcterms:modified xsi:type="dcterms:W3CDTF">2023-04-06T16:18:48Z</dcterms:modified>
</cp:coreProperties>
</file>